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69" r:id="rId2"/>
  </p:sldMasterIdLst>
  <p:notesMasterIdLst>
    <p:notesMasterId r:id="rId13"/>
  </p:notesMasterIdLst>
  <p:sldIdLst>
    <p:sldId id="265" r:id="rId3"/>
    <p:sldId id="266" r:id="rId4"/>
    <p:sldId id="269" r:id="rId5"/>
    <p:sldId id="270" r:id="rId6"/>
    <p:sldId id="272" r:id="rId7"/>
    <p:sldId id="273" r:id="rId8"/>
    <p:sldId id="274" r:id="rId9"/>
    <p:sldId id="275" r:id="rId10"/>
    <p:sldId id="276" r:id="rId11"/>
    <p:sldId id="268"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FCFCFC"/>
    <a:srgbClr val="08ABD5"/>
    <a:srgbClr val="F6F6F7"/>
    <a:srgbClr val="E6E6E6"/>
    <a:srgbClr val="FAFAFA"/>
    <a:srgbClr val="F9F9F9"/>
    <a:srgbClr val="F2F2F2"/>
    <a:srgbClr val="D7D7D7"/>
    <a:srgbClr val="FBFBF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03" d="100"/>
          <a:sy n="103" d="100"/>
        </p:scale>
        <p:origin x="138" y="84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notesMaster" Target="notesMasters/notesMaster1.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viewProps" Target="viewProps.xml"/><Relationship Id="rId10" Type="http://schemas.openxmlformats.org/officeDocument/2006/relationships/slide" Target="slides/slide8.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2DBEC5-06AB-48E0-952A-026FDA33E51C}" type="datetimeFigureOut">
              <a:rPr lang="en-AU" smtClean="0"/>
              <a:t>8/01/2019</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7B4536A-0246-4EFE-BA76-1B46864B8729}" type="slidenum">
              <a:rPr lang="en-AU" smtClean="0"/>
              <a:t>‹#›</a:t>
            </a:fld>
            <a:endParaRPr lang="en-AU"/>
          </a:p>
        </p:txBody>
      </p:sp>
    </p:spTree>
    <p:extLst>
      <p:ext uri="{BB962C8B-B14F-4D97-AF65-F5344CB8AC3E}">
        <p14:creationId xmlns:p14="http://schemas.microsoft.com/office/powerpoint/2010/main" val="39606346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1300785"/>
            <a:ext cx="8689976" cy="2509213"/>
          </a:xfrm>
        </p:spPr>
        <p:txBody>
          <a:bodyPr anchor="b">
            <a:normAutofit/>
          </a:bodyPr>
          <a:lstStyle>
            <a:lvl1pPr algn="ctr">
              <a:defRPr sz="4800">
                <a:latin typeface="Calibri" panose="020F0502020204030204" pitchFamily="34" charset="0"/>
                <a:cs typeface="Calibri" panose="020F0502020204030204" pitchFamily="34" charset="0"/>
              </a:defRPr>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latin typeface="Calibri" panose="020F0502020204030204" pitchFamily="34" charset="0"/>
                <a:cs typeface="Calibri" panose="020F05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6" name="Slide Number Placeholder 5"/>
          <p:cNvSpPr>
            <a:spLocks noGrp="1"/>
          </p:cNvSpPr>
          <p:nvPr>
            <p:ph type="sldNum" sz="quarter" idx="12"/>
          </p:nvPr>
        </p:nvSpPr>
        <p:spPr>
          <a:xfrm>
            <a:off x="11403345" y="6472681"/>
            <a:ext cx="764215" cy="365125"/>
          </a:xfrm>
        </p:spPr>
        <p:txBody>
          <a:bodyPr/>
          <a:lstStyle/>
          <a:p>
            <a:fld id="{6D22F896-40B5-4ADD-8801-0D06FADFA095}" type="slidenum">
              <a:rPr lang="en-US" dirty="0"/>
              <a:t>‹#›</a:t>
            </a:fld>
            <a:endParaRPr lang="en-US" dirty="0"/>
          </a:p>
        </p:txBody>
      </p:sp>
      <p:sp>
        <p:nvSpPr>
          <p:cNvPr id="9" name="TextBox 8">
            <a:extLst>
              <a:ext uri="{FF2B5EF4-FFF2-40B4-BE49-F238E27FC236}">
                <a16:creationId xmlns:a16="http://schemas.microsoft.com/office/drawing/2014/main" id="{2E946F4F-32E8-4CD6-8932-5E19B77AB4BA}"/>
              </a:ext>
            </a:extLst>
          </p:cNvPr>
          <p:cNvSpPr txBox="1"/>
          <p:nvPr userDrawn="1"/>
        </p:nvSpPr>
        <p:spPr>
          <a:xfrm>
            <a:off x="606771" y="6655244"/>
            <a:ext cx="3639226" cy="200055"/>
          </a:xfrm>
          <a:prstGeom prst="rect">
            <a:avLst/>
          </a:prstGeom>
          <a:noFill/>
        </p:spPr>
        <p:txBody>
          <a:bodyPr wrap="square" rtlCol="0">
            <a:spAutoFit/>
          </a:bodyPr>
          <a:lstStyle/>
          <a:p>
            <a:r>
              <a:rPr lang="en-US" sz="700">
                <a:solidFill>
                  <a:schemeClr val="tx1">
                    <a:lumMod val="50000"/>
                    <a:lumOff val="50000"/>
                  </a:schemeClr>
                </a:solidFill>
                <a:latin typeface="Calibri" panose="020F0502020204030204" pitchFamily="34" charset="0"/>
                <a:cs typeface="Calibri" panose="020F0502020204030204" pitchFamily="34" charset="0"/>
              </a:rPr>
              <a:t>Copyright © 2018. National Computational Infrastructure, Canberra, ACT, Australia.</a:t>
            </a:r>
            <a:endParaRPr lang="en-AU" sz="700">
              <a:solidFill>
                <a:schemeClr val="tx1">
                  <a:lumMod val="50000"/>
                  <a:lumOff val="50000"/>
                </a:schemeClr>
              </a:solidFill>
              <a:latin typeface="Calibri" panose="020F0502020204030204" pitchFamily="34" charset="0"/>
              <a:cs typeface="Calibri" panose="020F0502020204030204" pitchFamily="34" charset="0"/>
            </a:endParaRPr>
          </a:p>
        </p:txBody>
      </p:sp>
      <p:pic>
        <p:nvPicPr>
          <p:cNvPr id="12" name="Picture 11">
            <a:extLst>
              <a:ext uri="{FF2B5EF4-FFF2-40B4-BE49-F238E27FC236}">
                <a16:creationId xmlns:a16="http://schemas.microsoft.com/office/drawing/2014/main" id="{49699323-CFA0-4E32-94B1-A40B01AECDD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874000" y="251181"/>
            <a:ext cx="3886200" cy="1647795"/>
          </a:xfrm>
          <a:prstGeom prst="rect">
            <a:avLst/>
          </a:prstGeom>
        </p:spPr>
      </p:pic>
      <p:pic>
        <p:nvPicPr>
          <p:cNvPr id="17" name="Picture 16">
            <a:extLst>
              <a:ext uri="{FF2B5EF4-FFF2-40B4-BE49-F238E27FC236}">
                <a16:creationId xmlns:a16="http://schemas.microsoft.com/office/drawing/2014/main" id="{6C37F177-F799-4EF0-B5A8-9347C3F2A445}"/>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16200000">
            <a:off x="2666999" y="-2667000"/>
            <a:ext cx="6858001" cy="12192000"/>
          </a:xfrm>
          <a:prstGeom prst="rect">
            <a:avLst/>
          </a:prstGeom>
        </p:spPr>
      </p:pic>
      <p:pic>
        <p:nvPicPr>
          <p:cNvPr id="18" name="Picture 17">
            <a:extLst>
              <a:ext uri="{FF2B5EF4-FFF2-40B4-BE49-F238E27FC236}">
                <a16:creationId xmlns:a16="http://schemas.microsoft.com/office/drawing/2014/main" id="{F96FAE38-974F-4A93-96D4-62D4F26C8F3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026400" y="403581"/>
            <a:ext cx="3886200" cy="1647795"/>
          </a:xfrm>
          <a:prstGeom prst="rect">
            <a:avLst/>
          </a:prstGeom>
        </p:spPr>
      </p:pic>
    </p:spTree>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ADAF076-6E8D-48BD-BB78-27996FDE916E}" type="datetime1">
              <a:rPr lang="en-US" smtClean="0"/>
              <a:t>1/8/2019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BD463C3-4FD6-4E15-A2FC-68448FB46BFB}" type="datetime1">
              <a:rPr lang="en-US" smtClean="0"/>
              <a:t>1/8/2019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7FCA03E-80A5-466A-B4B4-2B8FCC7E2AEA}" type="datetime1">
              <a:rPr lang="en-US" smtClean="0"/>
              <a:t>1/8/2019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FC04CE4-31EE-4F2B-B744-8EA83E1FE85E}" type="datetime1">
              <a:rPr lang="en-US" smtClean="0"/>
              <a:t>1/8/2019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5E53FD72-7ED1-4AE3-A5D5-6F68728C4781}" type="datetime1">
              <a:rPr lang="en-US" smtClean="0"/>
              <a:t>1/8/2019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DB065CE1-EB77-408D-8750-22984ACCA118}" type="datetime1">
              <a:rPr lang="en-US" smtClean="0"/>
              <a:t>1/8/2019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3D43F08-357A-4172-8503-D86CDAB57223}" type="datetime1">
              <a:rPr lang="en-US" smtClean="0"/>
              <a:t>1/8/2019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1B3A79B-37D8-44DC-BE4B-FEEEB5E6613B}" type="datetime1">
              <a:rPr lang="en-US" smtClean="0"/>
              <a:t>1/8/2019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E1233-3B64-4F2F-A1EF-1138A199A4D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U"/>
          </a:p>
        </p:txBody>
      </p:sp>
      <p:sp>
        <p:nvSpPr>
          <p:cNvPr id="3" name="Subtitle 2">
            <a:extLst>
              <a:ext uri="{FF2B5EF4-FFF2-40B4-BE49-F238E27FC236}">
                <a16:creationId xmlns:a16="http://schemas.microsoft.com/office/drawing/2014/main" id="{B43BB092-CC52-4D20-9AA6-90549AFB458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4" name="Date Placeholder 3">
            <a:extLst>
              <a:ext uri="{FF2B5EF4-FFF2-40B4-BE49-F238E27FC236}">
                <a16:creationId xmlns:a16="http://schemas.microsoft.com/office/drawing/2014/main" id="{3317F616-C954-473E-829E-5EBBB6AEED54}"/>
              </a:ext>
            </a:extLst>
          </p:cNvPr>
          <p:cNvSpPr>
            <a:spLocks noGrp="1"/>
          </p:cNvSpPr>
          <p:nvPr>
            <p:ph type="dt" sz="half" idx="10"/>
          </p:nvPr>
        </p:nvSpPr>
        <p:spPr/>
        <p:txBody>
          <a:bodyPr/>
          <a:lstStyle/>
          <a:p>
            <a:fld id="{9A46E524-FD8D-452D-9C72-0AC53F7701F7}" type="datetimeFigureOut">
              <a:rPr lang="en-AU" smtClean="0"/>
              <a:t>8/01/2019</a:t>
            </a:fld>
            <a:endParaRPr lang="en-AU"/>
          </a:p>
        </p:txBody>
      </p:sp>
      <p:sp>
        <p:nvSpPr>
          <p:cNvPr id="5" name="Footer Placeholder 4">
            <a:extLst>
              <a:ext uri="{FF2B5EF4-FFF2-40B4-BE49-F238E27FC236}">
                <a16:creationId xmlns:a16="http://schemas.microsoft.com/office/drawing/2014/main" id="{7BF2E490-2D5D-49CA-895D-DF8F73B344EF}"/>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A105A932-25B6-4433-B49F-04B372C68C2C}"/>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312320012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9CE45-70E5-4CC1-AD8D-279F05620DAC}"/>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196F249F-AA96-434A-8690-AA415959717B}"/>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831AE689-A9F6-44A5-AC23-41647BA9B7EA}"/>
              </a:ext>
            </a:extLst>
          </p:cNvPr>
          <p:cNvSpPr>
            <a:spLocks noGrp="1"/>
          </p:cNvSpPr>
          <p:nvPr>
            <p:ph type="dt" sz="half" idx="10"/>
          </p:nvPr>
        </p:nvSpPr>
        <p:spPr/>
        <p:txBody>
          <a:bodyPr/>
          <a:lstStyle/>
          <a:p>
            <a:fld id="{9A46E524-FD8D-452D-9C72-0AC53F7701F7}" type="datetimeFigureOut">
              <a:rPr lang="en-AU" smtClean="0"/>
              <a:t>8/01/2019</a:t>
            </a:fld>
            <a:endParaRPr lang="en-AU"/>
          </a:p>
        </p:txBody>
      </p:sp>
      <p:sp>
        <p:nvSpPr>
          <p:cNvPr id="5" name="Footer Placeholder 4">
            <a:extLst>
              <a:ext uri="{FF2B5EF4-FFF2-40B4-BE49-F238E27FC236}">
                <a16:creationId xmlns:a16="http://schemas.microsoft.com/office/drawing/2014/main" id="{288CEF16-C9AC-4782-884B-DF1436B5A5F1}"/>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6DE1A379-610C-4439-996D-3AB961E3011B}"/>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41548370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839007D-6BCD-43A3-816F-9B9944EEE7DD}" type="datetime1">
              <a:rPr lang="en-US" smtClean="0"/>
              <a:t>1/8/2019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pic>
        <p:nvPicPr>
          <p:cNvPr id="11" name="Picture 10">
            <a:extLst>
              <a:ext uri="{FF2B5EF4-FFF2-40B4-BE49-F238E27FC236}">
                <a16:creationId xmlns:a16="http://schemas.microsoft.com/office/drawing/2014/main" id="{BFF7BC70-E094-4F80-822B-639F9FC1622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16200000">
            <a:off x="2666998" y="-2667176"/>
            <a:ext cx="6858001" cy="12192000"/>
          </a:xfrm>
          <a:prstGeom prst="rect">
            <a:avLst/>
          </a:prstGeom>
        </p:spPr>
      </p:pic>
      <p:sp>
        <p:nvSpPr>
          <p:cNvPr id="13" name="Rectangle 12">
            <a:extLst>
              <a:ext uri="{FF2B5EF4-FFF2-40B4-BE49-F238E27FC236}">
                <a16:creationId xmlns:a16="http://schemas.microsoft.com/office/drawing/2014/main" id="{BA8B7A6E-F2EF-4B10-9AB9-26C7F22B2D14}"/>
              </a:ext>
            </a:extLst>
          </p:cNvPr>
          <p:cNvSpPr/>
          <p:nvPr userDrawn="1"/>
        </p:nvSpPr>
        <p:spPr>
          <a:xfrm>
            <a:off x="-1" y="885825"/>
            <a:ext cx="12192001" cy="5372100"/>
          </a:xfrm>
          <a:prstGeom prst="rect">
            <a:avLst/>
          </a:prstGeom>
          <a:solidFill>
            <a:schemeClr val="bg1"/>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01D60167-090C-46DC-B89E-F3C030B23AE0}"/>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7234" y="66589"/>
            <a:ext cx="1775065" cy="752648"/>
          </a:xfrm>
          <a:prstGeom prst="rect">
            <a:avLst/>
          </a:prstGeom>
        </p:spPr>
      </p:pic>
      <p:sp>
        <p:nvSpPr>
          <p:cNvPr id="15" name="TextBox 14">
            <a:extLst>
              <a:ext uri="{FF2B5EF4-FFF2-40B4-BE49-F238E27FC236}">
                <a16:creationId xmlns:a16="http://schemas.microsoft.com/office/drawing/2014/main" id="{EADFB6F7-5E71-4B9F-8491-B3166C1B073E}"/>
              </a:ext>
            </a:extLst>
          </p:cNvPr>
          <p:cNvSpPr txBox="1"/>
          <p:nvPr userDrawn="1"/>
        </p:nvSpPr>
        <p:spPr>
          <a:xfrm>
            <a:off x="10728086" y="6402663"/>
            <a:ext cx="1465384" cy="461665"/>
          </a:xfrm>
          <a:prstGeom prst="rect">
            <a:avLst/>
          </a:prstGeom>
          <a:noFill/>
        </p:spPr>
        <p:txBody>
          <a:bodyPr wrap="square" rtlCol="0">
            <a:spAutoFit/>
          </a:bodyPr>
          <a:lstStyle/>
          <a:p>
            <a:r>
              <a:rPr lang="en-US" sz="2400" dirty="0">
                <a:solidFill>
                  <a:schemeClr val="bg1"/>
                </a:solidFill>
              </a:rPr>
              <a:t>nci.org.au</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E2D0C6-1873-4272-BAB7-F52E42BF403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U"/>
          </a:p>
        </p:txBody>
      </p:sp>
      <p:sp>
        <p:nvSpPr>
          <p:cNvPr id="3" name="Text Placeholder 2">
            <a:extLst>
              <a:ext uri="{FF2B5EF4-FFF2-40B4-BE49-F238E27FC236}">
                <a16:creationId xmlns:a16="http://schemas.microsoft.com/office/drawing/2014/main" id="{298DCA46-7A3A-408E-BA3F-56FE76305B6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20F3041B-44A2-49F0-9E07-7D99DE7C8322}"/>
              </a:ext>
            </a:extLst>
          </p:cNvPr>
          <p:cNvSpPr>
            <a:spLocks noGrp="1"/>
          </p:cNvSpPr>
          <p:nvPr>
            <p:ph type="dt" sz="half" idx="10"/>
          </p:nvPr>
        </p:nvSpPr>
        <p:spPr/>
        <p:txBody>
          <a:bodyPr/>
          <a:lstStyle/>
          <a:p>
            <a:fld id="{9A46E524-FD8D-452D-9C72-0AC53F7701F7}" type="datetimeFigureOut">
              <a:rPr lang="en-AU" smtClean="0"/>
              <a:t>8/01/2019</a:t>
            </a:fld>
            <a:endParaRPr lang="en-AU"/>
          </a:p>
        </p:txBody>
      </p:sp>
      <p:sp>
        <p:nvSpPr>
          <p:cNvPr id="5" name="Footer Placeholder 4">
            <a:extLst>
              <a:ext uri="{FF2B5EF4-FFF2-40B4-BE49-F238E27FC236}">
                <a16:creationId xmlns:a16="http://schemas.microsoft.com/office/drawing/2014/main" id="{5D7DF613-A0FD-4EAF-B712-3B08C3B5E1E3}"/>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050B2506-132C-401A-BE06-A67410950E26}"/>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110923306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A8EBB0-4140-4FD3-AF23-4E5D8367ADF6}"/>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911D4BF9-B59A-402D-BDC4-6E82265E9D36}"/>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a:extLst>
              <a:ext uri="{FF2B5EF4-FFF2-40B4-BE49-F238E27FC236}">
                <a16:creationId xmlns:a16="http://schemas.microsoft.com/office/drawing/2014/main" id="{B8805B9E-0C48-463F-9EB3-C1A147F570BF}"/>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a:extLst>
              <a:ext uri="{FF2B5EF4-FFF2-40B4-BE49-F238E27FC236}">
                <a16:creationId xmlns:a16="http://schemas.microsoft.com/office/drawing/2014/main" id="{59F8CD23-8362-439E-AEE1-2A8EEB4067F4}"/>
              </a:ext>
            </a:extLst>
          </p:cNvPr>
          <p:cNvSpPr>
            <a:spLocks noGrp="1"/>
          </p:cNvSpPr>
          <p:nvPr>
            <p:ph type="dt" sz="half" idx="10"/>
          </p:nvPr>
        </p:nvSpPr>
        <p:spPr/>
        <p:txBody>
          <a:bodyPr/>
          <a:lstStyle/>
          <a:p>
            <a:fld id="{9A46E524-FD8D-452D-9C72-0AC53F7701F7}" type="datetimeFigureOut">
              <a:rPr lang="en-AU" smtClean="0"/>
              <a:t>8/01/2019</a:t>
            </a:fld>
            <a:endParaRPr lang="en-AU"/>
          </a:p>
        </p:txBody>
      </p:sp>
      <p:sp>
        <p:nvSpPr>
          <p:cNvPr id="6" name="Footer Placeholder 5">
            <a:extLst>
              <a:ext uri="{FF2B5EF4-FFF2-40B4-BE49-F238E27FC236}">
                <a16:creationId xmlns:a16="http://schemas.microsoft.com/office/drawing/2014/main" id="{4AF965A6-C13A-48CC-9261-7CDD9685C516}"/>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FFE6DE39-F0CE-416E-A714-9DAB2F92CFCA}"/>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141995037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5A051F-CCC7-4099-89AC-940FFC2627F5}"/>
              </a:ext>
            </a:extLst>
          </p:cNvPr>
          <p:cNvSpPr>
            <a:spLocks noGrp="1"/>
          </p:cNvSpPr>
          <p:nvPr>
            <p:ph type="title"/>
          </p:nvPr>
        </p:nvSpPr>
        <p:spPr>
          <a:xfrm>
            <a:off x="839788" y="365125"/>
            <a:ext cx="10515600" cy="1325563"/>
          </a:xfrm>
        </p:spPr>
        <p:txBody>
          <a:bodyPr/>
          <a:lstStyle/>
          <a:p>
            <a:r>
              <a:rPr lang="en-US"/>
              <a:t>Click to edit Master title style</a:t>
            </a:r>
            <a:endParaRPr lang="en-AU"/>
          </a:p>
        </p:txBody>
      </p:sp>
      <p:sp>
        <p:nvSpPr>
          <p:cNvPr id="3" name="Text Placeholder 2">
            <a:extLst>
              <a:ext uri="{FF2B5EF4-FFF2-40B4-BE49-F238E27FC236}">
                <a16:creationId xmlns:a16="http://schemas.microsoft.com/office/drawing/2014/main" id="{BB7041F2-1CB9-449F-AE4F-4A19FC6B6EC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0034B6C1-23B4-4236-B5C8-D3841CC951C5}"/>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a:extLst>
              <a:ext uri="{FF2B5EF4-FFF2-40B4-BE49-F238E27FC236}">
                <a16:creationId xmlns:a16="http://schemas.microsoft.com/office/drawing/2014/main" id="{9C8626C4-A45F-4392-9DBC-1F596B0301C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6A26CD91-99BB-4C51-A3E2-5B174D47B546}"/>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a:extLst>
              <a:ext uri="{FF2B5EF4-FFF2-40B4-BE49-F238E27FC236}">
                <a16:creationId xmlns:a16="http://schemas.microsoft.com/office/drawing/2014/main" id="{042C38E9-A62F-4E2C-9BE1-1C4B4D8656C6}"/>
              </a:ext>
            </a:extLst>
          </p:cNvPr>
          <p:cNvSpPr>
            <a:spLocks noGrp="1"/>
          </p:cNvSpPr>
          <p:nvPr>
            <p:ph type="dt" sz="half" idx="10"/>
          </p:nvPr>
        </p:nvSpPr>
        <p:spPr/>
        <p:txBody>
          <a:bodyPr/>
          <a:lstStyle/>
          <a:p>
            <a:fld id="{9A46E524-FD8D-452D-9C72-0AC53F7701F7}" type="datetimeFigureOut">
              <a:rPr lang="en-AU" smtClean="0"/>
              <a:t>8/01/2019</a:t>
            </a:fld>
            <a:endParaRPr lang="en-AU"/>
          </a:p>
        </p:txBody>
      </p:sp>
      <p:sp>
        <p:nvSpPr>
          <p:cNvPr id="8" name="Footer Placeholder 7">
            <a:extLst>
              <a:ext uri="{FF2B5EF4-FFF2-40B4-BE49-F238E27FC236}">
                <a16:creationId xmlns:a16="http://schemas.microsoft.com/office/drawing/2014/main" id="{64AF3A78-B2E5-42DF-B9D1-25E769B0E420}"/>
              </a:ext>
            </a:extLst>
          </p:cNvPr>
          <p:cNvSpPr>
            <a:spLocks noGrp="1"/>
          </p:cNvSpPr>
          <p:nvPr>
            <p:ph type="ftr" sz="quarter" idx="11"/>
          </p:nvPr>
        </p:nvSpPr>
        <p:spPr/>
        <p:txBody>
          <a:bodyPr/>
          <a:lstStyle/>
          <a:p>
            <a:endParaRPr lang="en-AU"/>
          </a:p>
        </p:txBody>
      </p:sp>
      <p:sp>
        <p:nvSpPr>
          <p:cNvPr id="9" name="Slide Number Placeholder 8">
            <a:extLst>
              <a:ext uri="{FF2B5EF4-FFF2-40B4-BE49-F238E27FC236}">
                <a16:creationId xmlns:a16="http://schemas.microsoft.com/office/drawing/2014/main" id="{DF9C628E-D9D2-4E6B-A349-CCD20D5D8820}"/>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254762307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95CEBE-A319-4DE9-B8A5-01E4DD6A0FD3}"/>
              </a:ext>
            </a:extLst>
          </p:cNvPr>
          <p:cNvSpPr>
            <a:spLocks noGrp="1"/>
          </p:cNvSpPr>
          <p:nvPr>
            <p:ph type="title"/>
          </p:nvPr>
        </p:nvSpPr>
        <p:spPr/>
        <p:txBody>
          <a:bodyPr/>
          <a:lstStyle/>
          <a:p>
            <a:r>
              <a:rPr lang="en-US"/>
              <a:t>Click to edit Master title style</a:t>
            </a:r>
            <a:endParaRPr lang="en-AU"/>
          </a:p>
        </p:txBody>
      </p:sp>
      <p:sp>
        <p:nvSpPr>
          <p:cNvPr id="3" name="Date Placeholder 2">
            <a:extLst>
              <a:ext uri="{FF2B5EF4-FFF2-40B4-BE49-F238E27FC236}">
                <a16:creationId xmlns:a16="http://schemas.microsoft.com/office/drawing/2014/main" id="{AB5582F9-5666-4B7F-9250-CFBCCB58022B}"/>
              </a:ext>
            </a:extLst>
          </p:cNvPr>
          <p:cNvSpPr>
            <a:spLocks noGrp="1"/>
          </p:cNvSpPr>
          <p:nvPr>
            <p:ph type="dt" sz="half" idx="10"/>
          </p:nvPr>
        </p:nvSpPr>
        <p:spPr/>
        <p:txBody>
          <a:bodyPr/>
          <a:lstStyle/>
          <a:p>
            <a:fld id="{9A46E524-FD8D-452D-9C72-0AC53F7701F7}" type="datetimeFigureOut">
              <a:rPr lang="en-AU" smtClean="0"/>
              <a:t>8/01/2019</a:t>
            </a:fld>
            <a:endParaRPr lang="en-AU"/>
          </a:p>
        </p:txBody>
      </p:sp>
      <p:sp>
        <p:nvSpPr>
          <p:cNvPr id="4" name="Footer Placeholder 3">
            <a:extLst>
              <a:ext uri="{FF2B5EF4-FFF2-40B4-BE49-F238E27FC236}">
                <a16:creationId xmlns:a16="http://schemas.microsoft.com/office/drawing/2014/main" id="{F7C3CCF8-9C44-4489-B2BB-990AB9A64DDE}"/>
              </a:ext>
            </a:extLst>
          </p:cNvPr>
          <p:cNvSpPr>
            <a:spLocks noGrp="1"/>
          </p:cNvSpPr>
          <p:nvPr>
            <p:ph type="ftr" sz="quarter" idx="11"/>
          </p:nvPr>
        </p:nvSpPr>
        <p:spPr/>
        <p:txBody>
          <a:bodyPr/>
          <a:lstStyle/>
          <a:p>
            <a:endParaRPr lang="en-AU"/>
          </a:p>
        </p:txBody>
      </p:sp>
      <p:sp>
        <p:nvSpPr>
          <p:cNvPr id="5" name="Slide Number Placeholder 4">
            <a:extLst>
              <a:ext uri="{FF2B5EF4-FFF2-40B4-BE49-F238E27FC236}">
                <a16:creationId xmlns:a16="http://schemas.microsoft.com/office/drawing/2014/main" id="{E3A26FD9-C0DC-49D2-A8EB-2DCAC6B78E58}"/>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192755991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4F815AF-EA87-42E0-93E5-9A763F42BB51}"/>
              </a:ext>
            </a:extLst>
          </p:cNvPr>
          <p:cNvSpPr>
            <a:spLocks noGrp="1"/>
          </p:cNvSpPr>
          <p:nvPr>
            <p:ph type="dt" sz="half" idx="10"/>
          </p:nvPr>
        </p:nvSpPr>
        <p:spPr/>
        <p:txBody>
          <a:bodyPr/>
          <a:lstStyle/>
          <a:p>
            <a:fld id="{9A46E524-FD8D-452D-9C72-0AC53F7701F7}" type="datetimeFigureOut">
              <a:rPr lang="en-AU" smtClean="0"/>
              <a:t>8/01/2019</a:t>
            </a:fld>
            <a:endParaRPr lang="en-AU"/>
          </a:p>
        </p:txBody>
      </p:sp>
      <p:sp>
        <p:nvSpPr>
          <p:cNvPr id="3" name="Footer Placeholder 2">
            <a:extLst>
              <a:ext uri="{FF2B5EF4-FFF2-40B4-BE49-F238E27FC236}">
                <a16:creationId xmlns:a16="http://schemas.microsoft.com/office/drawing/2014/main" id="{760254BB-6E67-4A2F-A50E-8113BD074C0A}"/>
              </a:ext>
            </a:extLst>
          </p:cNvPr>
          <p:cNvSpPr>
            <a:spLocks noGrp="1"/>
          </p:cNvSpPr>
          <p:nvPr>
            <p:ph type="ftr" sz="quarter" idx="11"/>
          </p:nvPr>
        </p:nvSpPr>
        <p:spPr/>
        <p:txBody>
          <a:bodyPr/>
          <a:lstStyle/>
          <a:p>
            <a:endParaRPr lang="en-AU"/>
          </a:p>
        </p:txBody>
      </p:sp>
      <p:sp>
        <p:nvSpPr>
          <p:cNvPr id="4" name="Slide Number Placeholder 3">
            <a:extLst>
              <a:ext uri="{FF2B5EF4-FFF2-40B4-BE49-F238E27FC236}">
                <a16:creationId xmlns:a16="http://schemas.microsoft.com/office/drawing/2014/main" id="{5E531617-B293-4A3D-A15B-87724DD7460D}"/>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195533914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46F1A-1D2A-4BAA-B6F8-47628A53CFC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Content Placeholder 2">
            <a:extLst>
              <a:ext uri="{FF2B5EF4-FFF2-40B4-BE49-F238E27FC236}">
                <a16:creationId xmlns:a16="http://schemas.microsoft.com/office/drawing/2014/main" id="{27BE9EC4-2610-47C1-8048-2F42E58F36D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a:extLst>
              <a:ext uri="{FF2B5EF4-FFF2-40B4-BE49-F238E27FC236}">
                <a16:creationId xmlns:a16="http://schemas.microsoft.com/office/drawing/2014/main" id="{39A1A855-A365-4AD0-AC25-FEBC5075098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523968B-8FB5-4936-AD6B-917A6EF06117}"/>
              </a:ext>
            </a:extLst>
          </p:cNvPr>
          <p:cNvSpPr>
            <a:spLocks noGrp="1"/>
          </p:cNvSpPr>
          <p:nvPr>
            <p:ph type="dt" sz="half" idx="10"/>
          </p:nvPr>
        </p:nvSpPr>
        <p:spPr/>
        <p:txBody>
          <a:bodyPr/>
          <a:lstStyle/>
          <a:p>
            <a:fld id="{9A46E524-FD8D-452D-9C72-0AC53F7701F7}" type="datetimeFigureOut">
              <a:rPr lang="en-AU" smtClean="0"/>
              <a:t>8/01/2019</a:t>
            </a:fld>
            <a:endParaRPr lang="en-AU"/>
          </a:p>
        </p:txBody>
      </p:sp>
      <p:sp>
        <p:nvSpPr>
          <p:cNvPr id="6" name="Footer Placeholder 5">
            <a:extLst>
              <a:ext uri="{FF2B5EF4-FFF2-40B4-BE49-F238E27FC236}">
                <a16:creationId xmlns:a16="http://schemas.microsoft.com/office/drawing/2014/main" id="{F8E41CA8-6201-47EB-AF24-24C2BC562FD6}"/>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AB132793-881E-4942-A2EB-7778B25A9A22}"/>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428783925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CF866-3E6F-4945-A762-47F06EAB133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Picture Placeholder 2">
            <a:extLst>
              <a:ext uri="{FF2B5EF4-FFF2-40B4-BE49-F238E27FC236}">
                <a16:creationId xmlns:a16="http://schemas.microsoft.com/office/drawing/2014/main" id="{3F0A54C8-6E2B-4080-80B2-B4E661C44C0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a:extLst>
              <a:ext uri="{FF2B5EF4-FFF2-40B4-BE49-F238E27FC236}">
                <a16:creationId xmlns:a16="http://schemas.microsoft.com/office/drawing/2014/main" id="{4B93A923-734B-4855-B9EC-B6B07723773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676CFF3-A0E0-409F-AD4F-748A1C2A1F67}"/>
              </a:ext>
            </a:extLst>
          </p:cNvPr>
          <p:cNvSpPr>
            <a:spLocks noGrp="1"/>
          </p:cNvSpPr>
          <p:nvPr>
            <p:ph type="dt" sz="half" idx="10"/>
          </p:nvPr>
        </p:nvSpPr>
        <p:spPr/>
        <p:txBody>
          <a:bodyPr/>
          <a:lstStyle/>
          <a:p>
            <a:fld id="{9A46E524-FD8D-452D-9C72-0AC53F7701F7}" type="datetimeFigureOut">
              <a:rPr lang="en-AU" smtClean="0"/>
              <a:t>8/01/2019</a:t>
            </a:fld>
            <a:endParaRPr lang="en-AU"/>
          </a:p>
        </p:txBody>
      </p:sp>
      <p:sp>
        <p:nvSpPr>
          <p:cNvPr id="6" name="Footer Placeholder 5">
            <a:extLst>
              <a:ext uri="{FF2B5EF4-FFF2-40B4-BE49-F238E27FC236}">
                <a16:creationId xmlns:a16="http://schemas.microsoft.com/office/drawing/2014/main" id="{5FA3F752-B966-4198-985E-B718133A271A}"/>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4D788C59-D33E-4A69-A458-F7A03B7A9B99}"/>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91020551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CB6C06-0BDA-44D0-8851-7ECD800BF308}"/>
              </a:ext>
            </a:extLst>
          </p:cNvPr>
          <p:cNvSpPr>
            <a:spLocks noGrp="1"/>
          </p:cNvSpPr>
          <p:nvPr>
            <p:ph type="title"/>
          </p:nvPr>
        </p:nvSpPr>
        <p:spPr/>
        <p:txBody>
          <a:bodyPr/>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E7BC6BE2-5F1D-40BC-939F-378D634408DF}"/>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84415D36-02B4-4F56-89B9-C0183CB324C5}"/>
              </a:ext>
            </a:extLst>
          </p:cNvPr>
          <p:cNvSpPr>
            <a:spLocks noGrp="1"/>
          </p:cNvSpPr>
          <p:nvPr>
            <p:ph type="dt" sz="half" idx="10"/>
          </p:nvPr>
        </p:nvSpPr>
        <p:spPr/>
        <p:txBody>
          <a:bodyPr/>
          <a:lstStyle/>
          <a:p>
            <a:fld id="{9A46E524-FD8D-452D-9C72-0AC53F7701F7}" type="datetimeFigureOut">
              <a:rPr lang="en-AU" smtClean="0"/>
              <a:t>8/01/2019</a:t>
            </a:fld>
            <a:endParaRPr lang="en-AU"/>
          </a:p>
        </p:txBody>
      </p:sp>
      <p:sp>
        <p:nvSpPr>
          <p:cNvPr id="5" name="Footer Placeholder 4">
            <a:extLst>
              <a:ext uri="{FF2B5EF4-FFF2-40B4-BE49-F238E27FC236}">
                <a16:creationId xmlns:a16="http://schemas.microsoft.com/office/drawing/2014/main" id="{5D3E52F3-F026-41F5-88DF-80280CD0163B}"/>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05D771E5-C8A4-4014-B98C-94A4884903DD}"/>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402691765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0ABFFB4-7155-4469-BD5D-61BFC4BB156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ADC957D0-0F9E-4910-93BF-E455327E9295}"/>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8584DBDD-900B-40B9-A630-138374B69C34}"/>
              </a:ext>
            </a:extLst>
          </p:cNvPr>
          <p:cNvSpPr>
            <a:spLocks noGrp="1"/>
          </p:cNvSpPr>
          <p:nvPr>
            <p:ph type="dt" sz="half" idx="10"/>
          </p:nvPr>
        </p:nvSpPr>
        <p:spPr/>
        <p:txBody>
          <a:bodyPr/>
          <a:lstStyle/>
          <a:p>
            <a:fld id="{9A46E524-FD8D-452D-9C72-0AC53F7701F7}" type="datetimeFigureOut">
              <a:rPr lang="en-AU" smtClean="0"/>
              <a:t>8/01/2019</a:t>
            </a:fld>
            <a:endParaRPr lang="en-AU"/>
          </a:p>
        </p:txBody>
      </p:sp>
      <p:sp>
        <p:nvSpPr>
          <p:cNvPr id="5" name="Footer Placeholder 4">
            <a:extLst>
              <a:ext uri="{FF2B5EF4-FFF2-40B4-BE49-F238E27FC236}">
                <a16:creationId xmlns:a16="http://schemas.microsoft.com/office/drawing/2014/main" id="{40CBEE0C-82B6-4970-81CE-6F2F26914397}"/>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D322B818-01C5-4C82-BA16-7BEEEFC4E007}"/>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11154879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en-US"/>
              <a:t>Click to edit Master title style</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7A04BD80-684F-43EC-BD8A-3313B4EC3815}" type="datetime1">
              <a:rPr lang="en-US" smtClean="0"/>
              <a:t>1/8/2019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64D2021-F3A0-43D8-B6B3-AE7BBAB9890A}" type="datetime1">
              <a:rPr lang="en-US" smtClean="0"/>
              <a:t>1/8/2019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Content Placeholder 3"/>
          <p:cNvSpPr>
            <a:spLocks noGrp="1"/>
          </p:cNvSpPr>
          <p:nvPr>
            <p:ph sz="quarter" idx="13"/>
          </p:nvPr>
        </p:nvSpPr>
        <p:spPr>
          <a:xfrm>
            <a:off x="913774" y="3051012"/>
            <a:ext cx="5106027" cy="274018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3" name="Content Placeholder 5"/>
          <p:cNvSpPr>
            <a:spLocks noGrp="1"/>
          </p:cNvSpPr>
          <p:nvPr>
            <p:ph sz="quarter" idx="14"/>
          </p:nvPr>
        </p:nvSpPr>
        <p:spPr>
          <a:xfrm>
            <a:off x="6172200" y="3051012"/>
            <a:ext cx="5105401" cy="274018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82B9AF0-B7DD-4DE1-A9F5-91BE63737632}" type="datetime1">
              <a:rPr lang="en-US" smtClean="0"/>
              <a:t>1/8/2019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73F85E4-564C-4728-AEFB-C8F906AA693D}" type="datetime1">
              <a:rPr lang="en-US" smtClean="0"/>
              <a:t>1/8/2019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BE00A3BD-B35C-46C6-B7B7-E519136B132D}" type="datetime1">
              <a:rPr lang="en-US" smtClean="0"/>
              <a:t>1/8/2019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en-US"/>
              <a:t>Click to edit Master title style</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BC59E4D-16D2-4652-AD24-ABC7C4E21225}" type="datetime1">
              <a:rPr lang="en-US" smtClean="0"/>
              <a:t>1/8/2019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7BFFB6C-937C-401A-B23B-FFE1848A43F3}" type="datetime1">
              <a:rPr lang="en-US" smtClean="0"/>
              <a:t>1/8/2019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theme" Target="../theme/theme2.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19">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A3AB179A-3664-45B4-AF75-5A588F18B660}" type="datetime1">
              <a:rPr lang="en-US" smtClean="0"/>
              <a:t>1/8/2019</a:t>
            </a:fld>
            <a:endParaRPr lang="en-US" dirty="0"/>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en-US" dirty="0"/>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6D22F896-40B5-4ADD-8801-0D06FADFA09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hdr="0" ftr="0" dt="0"/>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99FB6DE-9E16-4A2E-8802-F35E9910BD8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a:extLst>
              <a:ext uri="{FF2B5EF4-FFF2-40B4-BE49-F238E27FC236}">
                <a16:creationId xmlns:a16="http://schemas.microsoft.com/office/drawing/2014/main" id="{67747937-2BA0-439E-8ED0-4BAF13A274C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E0C9BE96-5141-4EE8-9029-6A76ED02DF3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A46E524-FD8D-452D-9C72-0AC53F7701F7}" type="datetimeFigureOut">
              <a:rPr lang="en-AU" smtClean="0"/>
              <a:t>8/01/2019</a:t>
            </a:fld>
            <a:endParaRPr lang="en-AU"/>
          </a:p>
        </p:txBody>
      </p:sp>
      <p:sp>
        <p:nvSpPr>
          <p:cNvPr id="5" name="Footer Placeholder 4">
            <a:extLst>
              <a:ext uri="{FF2B5EF4-FFF2-40B4-BE49-F238E27FC236}">
                <a16:creationId xmlns:a16="http://schemas.microsoft.com/office/drawing/2014/main" id="{6A711EB9-6445-4FD9-BB72-A7C19DE2D77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p>
        </p:txBody>
      </p:sp>
      <p:sp>
        <p:nvSpPr>
          <p:cNvPr id="6" name="Slide Number Placeholder 5">
            <a:extLst>
              <a:ext uri="{FF2B5EF4-FFF2-40B4-BE49-F238E27FC236}">
                <a16:creationId xmlns:a16="http://schemas.microsoft.com/office/drawing/2014/main" id="{D21C1E42-3B40-4A82-B6FA-EC5EB89CF82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5A2046D-B5E2-406B-9EEF-1309C8AC3DA1}" type="slidenum">
              <a:rPr lang="en-AU" smtClean="0"/>
              <a:t>‹#›</a:t>
            </a:fld>
            <a:endParaRPr lang="en-AU"/>
          </a:p>
        </p:txBody>
      </p:sp>
    </p:spTree>
    <p:extLst>
      <p:ext uri="{BB962C8B-B14F-4D97-AF65-F5344CB8AC3E}">
        <p14:creationId xmlns:p14="http://schemas.microsoft.com/office/powerpoint/2010/main" val="4119929890"/>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www.esri.com/en-us/home" TargetMode="External"/><Relationship Id="rId2" Type="http://schemas.openxmlformats.org/officeDocument/2006/relationships/hyperlink" Target="https://learn.arcgis.com/en/projects/get-started-with-arcgis-online/"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6.jpeg"/><Relationship Id="rId7" Type="http://schemas.openxmlformats.org/officeDocument/2006/relationships/image" Target="../media/image40.jpeg"/><Relationship Id="rId2"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image" Target="../media/image39.jpeg"/><Relationship Id="rId5" Type="http://schemas.openxmlformats.org/officeDocument/2006/relationships/image" Target="../media/image38.jpeg"/><Relationship Id="rId4" Type="http://schemas.openxmlformats.org/officeDocument/2006/relationships/image" Target="../media/image37.jpeg"/></Relationships>
</file>

<file path=ppt/slides/_rels/slide2.xml.rels><?xml version="1.0" encoding="UTF-8" standalone="yes"?>
<Relationships xmlns="http://schemas.openxmlformats.org/package/2006/relationships"><Relationship Id="rId3" Type="http://schemas.openxmlformats.org/officeDocument/2006/relationships/hyperlink" Target="https://learn.arcgis.com/en/projects/get-started-with-arcgis-online/lessons/create-a-map.htm" TargetMode="External"/><Relationship Id="rId2" Type="http://schemas.openxmlformats.org/officeDocument/2006/relationships/slideLayout" Target="../slideLayouts/slideLayout2.xml"/><Relationship Id="rId1" Type="http://schemas.openxmlformats.org/officeDocument/2006/relationships/tags" Target="../tags/tag1.xml"/><Relationship Id="rId5" Type="http://schemas.openxmlformats.org/officeDocument/2006/relationships/hyperlink" Target="https://learn.arcgis.com/en/projects/get-started-with-arcgis-online/lessons/create-an-app.htm" TargetMode="External"/><Relationship Id="rId4" Type="http://schemas.openxmlformats.org/officeDocument/2006/relationships/hyperlink" Target="https://learn.arcgis.com/en/projects/get-started-with-arcgis-online/lessons/identify-spatial-patterns.htm" TargetMode="External"/></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hyperlink" Target="https://www.arcgis.com/home/createaccount.html" TargetMode="External"/><Relationship Id="rId7" Type="http://schemas.openxmlformats.org/officeDocument/2006/relationships/image" Target="../media/image8.png"/><Relationship Id="rId2" Type="http://schemas.openxmlformats.org/officeDocument/2006/relationships/slideLayout" Target="../slideLayouts/slideLayout2.xml"/><Relationship Id="rId1" Type="http://schemas.openxmlformats.org/officeDocument/2006/relationships/tags" Target="../tags/tag2.xml"/><Relationship Id="rId6" Type="http://schemas.openxmlformats.org/officeDocument/2006/relationships/image" Target="../media/image7.png"/><Relationship Id="rId5" Type="http://schemas.openxmlformats.org/officeDocument/2006/relationships/image" Target="../media/image6.png"/><Relationship Id="rId10" Type="http://schemas.openxmlformats.org/officeDocument/2006/relationships/hyperlink" Target="https://www.arcgis.com/home/index.html" TargetMode="External"/><Relationship Id="rId4" Type="http://schemas.openxmlformats.org/officeDocument/2006/relationships/hyperlink" Target="https://www.arcgis.com/features/free-trial.html" TargetMode="External"/><Relationship Id="rId9" Type="http://schemas.openxmlformats.org/officeDocument/2006/relationships/image" Target="../media/image10.png"/></Relationships>
</file>

<file path=ppt/slides/_rels/slide4.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slideLayout" Target="../slideLayouts/slideLayout2.xml"/><Relationship Id="rId1" Type="http://schemas.openxmlformats.org/officeDocument/2006/relationships/tags" Target="../tags/tag3.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s>
</file>

<file path=ppt/slides/_rels/slide5.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slideLayout" Target="../slideLayouts/slideLayout2.xml"/><Relationship Id="rId1" Type="http://schemas.openxmlformats.org/officeDocument/2006/relationships/tags" Target="../tags/tag4.xml"/><Relationship Id="rId6" Type="http://schemas.openxmlformats.org/officeDocument/2006/relationships/image" Target="../media/image23.png"/><Relationship Id="rId5" Type="http://schemas.openxmlformats.org/officeDocument/2006/relationships/image" Target="../media/image22.pn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png"/></Relationships>
</file>

<file path=ppt/slides/_rels/slide6.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E805DAD-3B5F-428A-B82F-8AA0ADFC6368}"/>
              </a:ext>
            </a:extLst>
          </p:cNvPr>
          <p:cNvSpPr/>
          <p:nvPr/>
        </p:nvSpPr>
        <p:spPr>
          <a:xfrm>
            <a:off x="23297" y="6582091"/>
            <a:ext cx="4955266" cy="2563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700">
                <a:latin typeface="Calibri" panose="020F0502020204030204" pitchFamily="34" charset="0"/>
                <a:cs typeface="Calibri" panose="020F0502020204030204" pitchFamily="34" charset="0"/>
              </a:rPr>
              <a:t>Copyright © 2019 by National Computational Infrastructure, Canberra, ACT, Australia. Author: Dr. Arapaut V Sivaprasad.</a:t>
            </a:r>
            <a:endParaRPr lang="en-AU" sz="700">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EBA8B5D4-56FB-48FC-A943-531E9876BE9D}"/>
              </a:ext>
            </a:extLst>
          </p:cNvPr>
          <p:cNvSpPr txBox="1"/>
          <p:nvPr/>
        </p:nvSpPr>
        <p:spPr>
          <a:xfrm>
            <a:off x="11183815" y="6658713"/>
            <a:ext cx="1000368" cy="200055"/>
          </a:xfrm>
          <a:prstGeom prst="rect">
            <a:avLst/>
          </a:prstGeom>
          <a:noFill/>
        </p:spPr>
        <p:txBody>
          <a:bodyPr wrap="square" rtlCol="0">
            <a:spAutoFit/>
          </a:bodyPr>
          <a:lstStyle/>
          <a:p>
            <a:pPr algn="r"/>
            <a:r>
              <a:rPr lang="en-US" sz="700">
                <a:solidFill>
                  <a:schemeClr val="bg1">
                    <a:lumMod val="50000"/>
                  </a:schemeClr>
                </a:solidFill>
                <a:latin typeface="Calibri" panose="020F0502020204030204" pitchFamily="34" charset="0"/>
                <a:cs typeface="Calibri" panose="020F0502020204030204" pitchFamily="34" charset="0"/>
              </a:rPr>
              <a:t>8 January, 2018</a:t>
            </a:r>
            <a:endParaRPr lang="en-AU" sz="700">
              <a:solidFill>
                <a:schemeClr val="bg1">
                  <a:lumMod val="50000"/>
                </a:schemeClr>
              </a:solidFill>
              <a:latin typeface="Calibri" panose="020F0502020204030204" pitchFamily="34" charset="0"/>
              <a:cs typeface="Calibri" panose="020F0502020204030204" pitchFamily="34" charset="0"/>
            </a:endParaRPr>
          </a:p>
        </p:txBody>
      </p:sp>
      <p:sp>
        <p:nvSpPr>
          <p:cNvPr id="8" name="Title 1">
            <a:extLst>
              <a:ext uri="{FF2B5EF4-FFF2-40B4-BE49-F238E27FC236}">
                <a16:creationId xmlns:a16="http://schemas.microsoft.com/office/drawing/2014/main" id="{E1786BF9-CC62-40D0-A37F-6D33BB64414C}"/>
              </a:ext>
            </a:extLst>
          </p:cNvPr>
          <p:cNvSpPr txBox="1">
            <a:spLocks/>
          </p:cNvSpPr>
          <p:nvPr/>
        </p:nvSpPr>
        <p:spPr>
          <a:xfrm>
            <a:off x="1672858" y="2457940"/>
            <a:ext cx="8689976" cy="94175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4800" kern="1200" cap="all" baseline="0">
                <a:solidFill>
                  <a:schemeClr val="tx1"/>
                </a:solidFill>
                <a:effectLst/>
                <a:latin typeface="Calibri" panose="020F0502020204030204" pitchFamily="34" charset="0"/>
                <a:ea typeface="+mj-ea"/>
                <a:cs typeface="Calibri" panose="020F0502020204030204" pitchFamily="34" charset="0"/>
              </a:defRPr>
            </a:lvl1pPr>
          </a:lstStyle>
          <a:p>
            <a:r>
              <a:rPr lang="en-US" sz="6000" b="1" cap="none">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ArcGIS Essentials</a:t>
            </a:r>
            <a:endParaRPr lang="en-AU" sz="6000" b="1" cap="none">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11" name="Subtitle 2">
            <a:extLst>
              <a:ext uri="{FF2B5EF4-FFF2-40B4-BE49-F238E27FC236}">
                <a16:creationId xmlns:a16="http://schemas.microsoft.com/office/drawing/2014/main" id="{505BF06D-D6D3-4282-B3EC-77181165A23A}"/>
              </a:ext>
            </a:extLst>
          </p:cNvPr>
          <p:cNvSpPr txBox="1">
            <a:spLocks/>
          </p:cNvSpPr>
          <p:nvPr/>
        </p:nvSpPr>
        <p:spPr>
          <a:xfrm>
            <a:off x="1751012" y="3886201"/>
            <a:ext cx="8996936" cy="1540238"/>
          </a:xfrm>
          <a:prstGeom prst="rect">
            <a:avLst/>
          </a:prstGeom>
        </p:spPr>
        <p:txBody>
          <a:bodyPr vert="horz" lIns="91440" tIns="45720" rIns="91440" bIns="45720" rtlCol="0">
            <a:noAutofit/>
          </a:bodyPr>
          <a:lstStyle>
            <a:lvl1pPr marL="0" indent="0" algn="ctr" defTabSz="914400" rtl="0" eaLnBrk="1" latinLnBrk="0" hangingPunct="1">
              <a:lnSpc>
                <a:spcPct val="120000"/>
              </a:lnSpc>
              <a:spcBef>
                <a:spcPts val="1000"/>
              </a:spcBef>
              <a:buClr>
                <a:schemeClr val="tx1"/>
              </a:buClr>
              <a:buFont typeface="Arial" panose="020B0604020202020204" pitchFamily="34" charset="0"/>
              <a:buNone/>
              <a:defRPr sz="2200" kern="1200" cap="all" baseline="0">
                <a:solidFill>
                  <a:schemeClr val="bg1">
                    <a:lumMod val="50000"/>
                  </a:schemeClr>
                </a:solidFill>
                <a:effectLst/>
                <a:latin typeface="Calibri" panose="020F0502020204030204" pitchFamily="34" charset="0"/>
                <a:ea typeface="+mn-ea"/>
                <a:cs typeface="Calibri" panose="020F0502020204030204" pitchFamily="34" charset="0"/>
              </a:defRPr>
            </a:lvl1pPr>
            <a:lvl2pPr marL="457200" indent="0" algn="ctr" defTabSz="914400" rtl="0" eaLnBrk="1" latinLnBrk="0" hangingPunct="1">
              <a:lnSpc>
                <a:spcPct val="120000"/>
              </a:lnSpc>
              <a:spcBef>
                <a:spcPts val="500"/>
              </a:spcBef>
              <a:buClr>
                <a:schemeClr val="tx1"/>
              </a:buClr>
              <a:buFont typeface="Arial" panose="020B0604020202020204" pitchFamily="34" charset="0"/>
              <a:buNone/>
              <a:defRPr sz="2000" kern="1200" cap="all" baseline="0">
                <a:solidFill>
                  <a:schemeClr val="tx1"/>
                </a:solidFill>
                <a:effectLst/>
                <a:latin typeface="+mn-lt"/>
                <a:ea typeface="+mn-ea"/>
                <a:cs typeface="+mn-cs"/>
              </a:defRPr>
            </a:lvl2pPr>
            <a:lvl3pPr marL="914400" indent="0" algn="ctr" defTabSz="914400" rtl="0" eaLnBrk="1" latinLnBrk="0" hangingPunct="1">
              <a:lnSpc>
                <a:spcPct val="120000"/>
              </a:lnSpc>
              <a:spcBef>
                <a:spcPts val="500"/>
              </a:spcBef>
              <a:buClr>
                <a:schemeClr val="tx1"/>
              </a:buClr>
              <a:buFont typeface="Arial" panose="020B0604020202020204" pitchFamily="34" charset="0"/>
              <a:buNone/>
              <a:defRPr sz="1800" kern="1200" cap="all" baseline="0">
                <a:solidFill>
                  <a:schemeClr val="tx1"/>
                </a:solidFill>
                <a:effectLst/>
                <a:latin typeface="+mn-lt"/>
                <a:ea typeface="+mn-ea"/>
                <a:cs typeface="+mn-cs"/>
              </a:defRPr>
            </a:lvl3pPr>
            <a:lvl4pPr marL="1371600" indent="0" algn="ctr" defTabSz="914400" rtl="0" eaLnBrk="1" latinLnBrk="0" hangingPunct="1">
              <a:lnSpc>
                <a:spcPct val="120000"/>
              </a:lnSpc>
              <a:spcBef>
                <a:spcPts val="500"/>
              </a:spcBef>
              <a:buClr>
                <a:schemeClr val="tx1"/>
              </a:buClr>
              <a:buFont typeface="Arial" panose="020B0604020202020204" pitchFamily="34" charset="0"/>
              <a:buNone/>
              <a:defRPr sz="1600" kern="1200" cap="all" baseline="0">
                <a:solidFill>
                  <a:schemeClr val="tx1"/>
                </a:solidFill>
                <a:effectLst/>
                <a:latin typeface="+mn-lt"/>
                <a:ea typeface="+mn-ea"/>
                <a:cs typeface="+mn-cs"/>
              </a:defRPr>
            </a:lvl4pPr>
            <a:lvl5pPr marL="1828800" indent="0" algn="ctr" defTabSz="914400" rtl="0" eaLnBrk="1" latinLnBrk="0" hangingPunct="1">
              <a:lnSpc>
                <a:spcPct val="120000"/>
              </a:lnSpc>
              <a:spcBef>
                <a:spcPts val="500"/>
              </a:spcBef>
              <a:buClr>
                <a:schemeClr val="tx1"/>
              </a:buClr>
              <a:buFont typeface="Arial" panose="020B0604020202020204" pitchFamily="34" charset="0"/>
              <a:buNone/>
              <a:defRPr sz="1600" kern="1200" cap="all" baseline="0">
                <a:solidFill>
                  <a:schemeClr val="tx1"/>
                </a:solidFill>
                <a:effectLst/>
                <a:latin typeface="+mn-lt"/>
                <a:ea typeface="+mn-ea"/>
                <a:cs typeface="+mn-cs"/>
              </a:defRPr>
            </a:lvl5pPr>
            <a:lvl6pPr marL="2286000" indent="0" algn="ctr" defTabSz="914400" rtl="0" eaLnBrk="1" latinLnBrk="0" hangingPunct="1">
              <a:lnSpc>
                <a:spcPct val="120000"/>
              </a:lnSpc>
              <a:spcBef>
                <a:spcPts val="500"/>
              </a:spcBef>
              <a:buClr>
                <a:schemeClr val="tx1"/>
              </a:buClr>
              <a:buFont typeface="Arial" panose="020B0604020202020204" pitchFamily="34" charset="0"/>
              <a:buNone/>
              <a:defRPr sz="1600" kern="1200" cap="all" baseline="0">
                <a:solidFill>
                  <a:schemeClr val="tx1"/>
                </a:solidFill>
                <a:effectLst/>
                <a:latin typeface="+mn-lt"/>
                <a:ea typeface="+mn-ea"/>
                <a:cs typeface="+mn-cs"/>
              </a:defRPr>
            </a:lvl6pPr>
            <a:lvl7pPr marL="2743200" indent="0" algn="ctr" defTabSz="914400" rtl="0" eaLnBrk="1" latinLnBrk="0" hangingPunct="1">
              <a:lnSpc>
                <a:spcPct val="120000"/>
              </a:lnSpc>
              <a:spcBef>
                <a:spcPts val="500"/>
              </a:spcBef>
              <a:buClr>
                <a:schemeClr val="tx1"/>
              </a:buClr>
              <a:buFont typeface="Arial" panose="020B0604020202020204" pitchFamily="34" charset="0"/>
              <a:buNone/>
              <a:defRPr sz="1600" kern="1200" cap="all" baseline="0">
                <a:solidFill>
                  <a:schemeClr val="tx1"/>
                </a:solidFill>
                <a:effectLst/>
                <a:latin typeface="+mn-lt"/>
                <a:ea typeface="+mn-ea"/>
                <a:cs typeface="+mn-cs"/>
              </a:defRPr>
            </a:lvl7pPr>
            <a:lvl8pPr marL="3200400" indent="0" algn="ctr" defTabSz="914400" rtl="0" eaLnBrk="1" latinLnBrk="0" hangingPunct="1">
              <a:lnSpc>
                <a:spcPct val="120000"/>
              </a:lnSpc>
              <a:spcBef>
                <a:spcPts val="500"/>
              </a:spcBef>
              <a:buClr>
                <a:schemeClr val="tx1"/>
              </a:buClr>
              <a:buFont typeface="Arial" panose="020B0604020202020204" pitchFamily="34" charset="0"/>
              <a:buNone/>
              <a:defRPr sz="1600" kern="1200" cap="all" baseline="0">
                <a:solidFill>
                  <a:schemeClr val="tx1"/>
                </a:solidFill>
                <a:effectLst/>
                <a:latin typeface="+mn-lt"/>
                <a:ea typeface="+mn-ea"/>
                <a:cs typeface="+mn-cs"/>
              </a:defRPr>
            </a:lvl8pPr>
            <a:lvl9pPr marL="3657600" indent="0" algn="ctr" defTabSz="914400" rtl="0" eaLnBrk="1" latinLnBrk="0" hangingPunct="1">
              <a:lnSpc>
                <a:spcPct val="120000"/>
              </a:lnSpc>
              <a:spcBef>
                <a:spcPts val="500"/>
              </a:spcBef>
              <a:buClr>
                <a:schemeClr val="tx1"/>
              </a:buClr>
              <a:buFont typeface="Arial" panose="020B0604020202020204" pitchFamily="34" charset="0"/>
              <a:buNone/>
              <a:defRPr sz="1600" kern="1200" cap="all" baseline="0">
                <a:solidFill>
                  <a:schemeClr val="tx1"/>
                </a:solidFill>
                <a:effectLst/>
                <a:latin typeface="+mn-lt"/>
                <a:ea typeface="+mn-ea"/>
                <a:cs typeface="+mn-cs"/>
              </a:defRPr>
            </a:lvl9pPr>
          </a:lstStyle>
          <a:p>
            <a:r>
              <a:rPr lang="en-US" sz="1600" b="1" cap="none">
                <a:effectLst>
                  <a:outerShdw blurRad="38100" dist="38100" dir="2700000" algn="tl">
                    <a:srgbClr val="000000">
                      <a:alpha val="43137"/>
                    </a:srgbClr>
                  </a:outerShdw>
                </a:effectLst>
              </a:rPr>
              <a:t>Basics of ArcGIS Learned from Online Tutorials</a:t>
            </a:r>
            <a:br>
              <a:rPr lang="en-US" sz="1600" b="1" cap="none">
                <a:effectLst>
                  <a:outerShdw blurRad="38100" dist="38100" dir="2700000" algn="tl">
                    <a:srgbClr val="000000">
                      <a:alpha val="43137"/>
                    </a:srgbClr>
                  </a:outerShdw>
                </a:effectLst>
              </a:rPr>
            </a:br>
            <a:endParaRPr lang="en-US" sz="1600" b="1" cap="none">
              <a:effectLst>
                <a:outerShdw blurRad="38100" dist="38100" dir="2700000" algn="tl">
                  <a:srgbClr val="000000">
                    <a:alpha val="43137"/>
                  </a:srgbClr>
                </a:outerShdw>
              </a:effectLst>
            </a:endParaRPr>
          </a:p>
          <a:p>
            <a:r>
              <a:rPr lang="en-US" sz="1600" b="1" cap="none">
                <a:effectLst>
                  <a:outerShdw blurRad="38100" dist="38100" dir="2700000" algn="tl">
                    <a:srgbClr val="000000">
                      <a:alpha val="43137"/>
                    </a:srgbClr>
                  </a:outerShdw>
                </a:effectLst>
              </a:rPr>
              <a:t>Ref: </a:t>
            </a:r>
            <a:r>
              <a:rPr lang="en-US" sz="1600" b="1" cap="none">
                <a:effectLst>
                  <a:outerShdw blurRad="38100" dist="38100" dir="2700000" algn="tl">
                    <a:srgbClr val="000000">
                      <a:alpha val="43137"/>
                    </a:srgbClr>
                  </a:outerShdw>
                </a:effectLst>
                <a:hlinkClick r:id="rId2"/>
              </a:rPr>
              <a:t>https://learn.arcgis.com/en/projects/get-started-with-arcgis-online/</a:t>
            </a:r>
            <a:endParaRPr lang="en-AU" sz="1600" b="1" cap="none">
              <a:effectLst>
                <a:outerShdw blurRad="38100" dist="38100" dir="2700000" algn="tl">
                  <a:srgbClr val="000000">
                    <a:alpha val="43137"/>
                  </a:srgbClr>
                </a:outerShdw>
              </a:effectLst>
            </a:endParaRPr>
          </a:p>
          <a:p>
            <a:endParaRPr lang="en-US" sz="1600" b="1" cap="none">
              <a:effectLst>
                <a:outerShdw blurRad="38100" dist="38100" dir="2700000" algn="tl">
                  <a:srgbClr val="000000">
                    <a:alpha val="43137"/>
                  </a:srgbClr>
                </a:outerShdw>
              </a:effectLst>
            </a:endParaRPr>
          </a:p>
        </p:txBody>
      </p:sp>
      <p:sp>
        <p:nvSpPr>
          <p:cNvPr id="12" name="TextBox 11">
            <a:extLst>
              <a:ext uri="{FF2B5EF4-FFF2-40B4-BE49-F238E27FC236}">
                <a16:creationId xmlns:a16="http://schemas.microsoft.com/office/drawing/2014/main" id="{9052CE8A-4598-4A04-8AD5-65BC677B955B}"/>
              </a:ext>
            </a:extLst>
          </p:cNvPr>
          <p:cNvSpPr txBox="1"/>
          <p:nvPr/>
        </p:nvSpPr>
        <p:spPr>
          <a:xfrm>
            <a:off x="3181739" y="5197151"/>
            <a:ext cx="6064898" cy="830997"/>
          </a:xfrm>
          <a:prstGeom prst="rect">
            <a:avLst/>
          </a:prstGeom>
          <a:noFill/>
          <a:ln w="3175">
            <a:solidFill>
              <a:schemeClr val="tx1"/>
            </a:solidFill>
          </a:ln>
        </p:spPr>
        <p:txBody>
          <a:bodyPr wrap="square" rtlCol="0">
            <a:spAutoFit/>
          </a:bodyPr>
          <a:lstStyle/>
          <a:p>
            <a:pPr algn="just"/>
            <a:r>
              <a:rPr lang="en-US" sz="1200" b="1">
                <a:solidFill>
                  <a:schemeClr val="bg1">
                    <a:lumMod val="50000"/>
                  </a:schemeClr>
                </a:solidFill>
                <a:latin typeface="Calibri" panose="020F0502020204030204" pitchFamily="34" charset="0"/>
                <a:cs typeface="Calibri" panose="020F0502020204030204" pitchFamily="34" charset="0"/>
              </a:rPr>
              <a:t>ACKNOWLEDGEMENT</a:t>
            </a:r>
          </a:p>
          <a:p>
            <a:pPr algn="just"/>
            <a:r>
              <a:rPr lang="en-US" sz="1200">
                <a:solidFill>
                  <a:schemeClr val="bg1">
                    <a:lumMod val="50000"/>
                  </a:schemeClr>
                </a:solidFill>
                <a:latin typeface="Calibri" panose="020F0502020204030204" pitchFamily="34" charset="0"/>
                <a:cs typeface="Calibri" panose="020F0502020204030204" pitchFamily="34" charset="0"/>
              </a:rPr>
              <a:t>This presentation is derived from the above page, with navigation and explanations added to simplify the learning process. While the presentation in its entirety remains the property of NCI, the knowledge base and some graphics in the above URL are owned by </a:t>
            </a:r>
            <a:r>
              <a:rPr lang="en-US" sz="1200">
                <a:solidFill>
                  <a:schemeClr val="bg1">
                    <a:lumMod val="50000"/>
                  </a:schemeClr>
                </a:solidFill>
                <a:latin typeface="Calibri" panose="020F0502020204030204" pitchFamily="34" charset="0"/>
                <a:cs typeface="Calibri" panose="020F0502020204030204" pitchFamily="34" charset="0"/>
                <a:hlinkClick r:id="rId3"/>
              </a:rPr>
              <a:t>ESRI</a:t>
            </a:r>
            <a:endParaRPr lang="en-AU" sz="1200">
              <a:solidFill>
                <a:schemeClr val="bg1">
                  <a:lumMod val="50000"/>
                </a:scheme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119176477"/>
      </p:ext>
    </p:extLst>
  </p:cSld>
  <p:clrMapOvr>
    <a:masterClrMapping/>
  </p:clrMapOvr>
  <mc:AlternateContent xmlns:mc="http://schemas.openxmlformats.org/markup-compatibility/2006">
    <mc:Choice xmlns:p14="http://schemas.microsoft.com/office/powerpoint/2010/main" Requires="p14">
      <p:transition spd="slow" p14:dur="2000" advTm="7977"/>
    </mc:Choice>
    <mc:Fallback>
      <p:transition spd="slow" advTm="7977"/>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a:extLst>
              <a:ext uri="{FF2B5EF4-FFF2-40B4-BE49-F238E27FC236}">
                <a16:creationId xmlns:a16="http://schemas.microsoft.com/office/drawing/2014/main" id="{03A37FE6-33D6-4A5C-A5A7-D46CC26771E2}"/>
              </a:ext>
            </a:extLst>
          </p:cNvPr>
          <p:cNvSpPr>
            <a:spLocks noGrp="1"/>
          </p:cNvSpPr>
          <p:nvPr>
            <p:ph type="title"/>
          </p:nvPr>
        </p:nvSpPr>
        <p:spPr>
          <a:xfrm>
            <a:off x="3409950" y="220664"/>
            <a:ext cx="7391400" cy="407987"/>
          </a:xfrm>
        </p:spPr>
        <p:txBody>
          <a:bodyPr>
            <a:normAutofit fontScale="90000"/>
          </a:bodyPr>
          <a:lstStyle/>
          <a:p>
            <a:r>
              <a:rPr lang="en-US" altLang="en-US" b="1" cap="none">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a typeface="ヒラギノ角ゴ Pro W3" pitchFamily="-102" charset="-128"/>
              </a:rPr>
              <a:t>Acknowledgements</a:t>
            </a:r>
          </a:p>
        </p:txBody>
      </p:sp>
      <p:pic>
        <p:nvPicPr>
          <p:cNvPr id="27651" name="Picture 4">
            <a:extLst>
              <a:ext uri="{FF2B5EF4-FFF2-40B4-BE49-F238E27FC236}">
                <a16:creationId xmlns:a16="http://schemas.microsoft.com/office/drawing/2014/main" id="{DCBA946B-AC4F-476A-9CF7-6CE7258984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66939" y="2117725"/>
            <a:ext cx="1722437" cy="1246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2" name="Picture 9">
            <a:extLst>
              <a:ext uri="{FF2B5EF4-FFF2-40B4-BE49-F238E27FC236}">
                <a16:creationId xmlns:a16="http://schemas.microsoft.com/office/drawing/2014/main" id="{220CE06C-D275-4CE9-81E5-0BCFE22EC4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17726" y="4103689"/>
            <a:ext cx="2136775" cy="1500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3" name="Picture 11">
            <a:extLst>
              <a:ext uri="{FF2B5EF4-FFF2-40B4-BE49-F238E27FC236}">
                <a16:creationId xmlns:a16="http://schemas.microsoft.com/office/drawing/2014/main" id="{BDB9F88C-A48A-45CC-A1C5-5459C56D28B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00639" y="4103689"/>
            <a:ext cx="1654175" cy="165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4" name="Picture 13">
            <a:extLst>
              <a:ext uri="{FF2B5EF4-FFF2-40B4-BE49-F238E27FC236}">
                <a16:creationId xmlns:a16="http://schemas.microsoft.com/office/drawing/2014/main" id="{08A84A2F-53EA-4AE9-9C2D-F9D71180800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50175" y="4222751"/>
            <a:ext cx="1906588" cy="1262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5" name="Picture 15">
            <a:extLst>
              <a:ext uri="{FF2B5EF4-FFF2-40B4-BE49-F238E27FC236}">
                <a16:creationId xmlns:a16="http://schemas.microsoft.com/office/drawing/2014/main" id="{74295E65-23E2-4F56-A523-B8B26644EA8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13301" y="2117726"/>
            <a:ext cx="2227263" cy="138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6" name="Picture 18">
            <a:extLst>
              <a:ext uri="{FF2B5EF4-FFF2-40B4-BE49-F238E27FC236}">
                <a16:creationId xmlns:a16="http://schemas.microsoft.com/office/drawing/2014/main" id="{3A0BF576-543A-40EF-8D7B-9D262378BC3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96163" y="2297113"/>
            <a:ext cx="26162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35451378"/>
      </p:ext>
    </p:extLst>
  </p:cSld>
  <p:clrMapOvr>
    <a:masterClrMapping/>
  </p:clrMapOvr>
  <mc:AlternateContent xmlns:mc="http://schemas.openxmlformats.org/markup-compatibility/2006">
    <mc:Choice xmlns:p14="http://schemas.microsoft.com/office/powerpoint/2010/main" Requires="p14">
      <p:transition spd="slow" p14:dur="2000" advTm="5361"/>
    </mc:Choice>
    <mc:Fallback>
      <p:transition spd="slow" advTm="5361"/>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53">
            <a:extLst>
              <a:ext uri="{FF2B5EF4-FFF2-40B4-BE49-F238E27FC236}">
                <a16:creationId xmlns:a16="http://schemas.microsoft.com/office/drawing/2014/main" id="{F95EE0D8-2A93-4697-B99B-8060F8234D7C}"/>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Lesson Plan</a:t>
            </a:r>
          </a:p>
        </p:txBody>
      </p:sp>
      <p:graphicFrame>
        <p:nvGraphicFramePr>
          <p:cNvPr id="2" name="Table 1">
            <a:extLst>
              <a:ext uri="{FF2B5EF4-FFF2-40B4-BE49-F238E27FC236}">
                <a16:creationId xmlns:a16="http://schemas.microsoft.com/office/drawing/2014/main" id="{4678473D-203D-4466-B37B-D006E7CC602B}"/>
              </a:ext>
            </a:extLst>
          </p:cNvPr>
          <p:cNvGraphicFramePr>
            <a:graphicFrameLocks noGrp="1"/>
          </p:cNvGraphicFramePr>
          <p:nvPr>
            <p:extLst>
              <p:ext uri="{D42A27DB-BD31-4B8C-83A1-F6EECF244321}">
                <p14:modId xmlns:p14="http://schemas.microsoft.com/office/powerpoint/2010/main" val="806168011"/>
              </p:ext>
            </p:extLst>
          </p:nvPr>
        </p:nvGraphicFramePr>
        <p:xfrm>
          <a:off x="1581150" y="1774092"/>
          <a:ext cx="10274787" cy="3081837"/>
        </p:xfrm>
        <a:graphic>
          <a:graphicData uri="http://schemas.openxmlformats.org/drawingml/2006/table">
            <a:tbl>
              <a:tblPr/>
              <a:tblGrid>
                <a:gridCol w="3424929">
                  <a:extLst>
                    <a:ext uri="{9D8B030D-6E8A-4147-A177-3AD203B41FA5}">
                      <a16:colId xmlns:a16="http://schemas.microsoft.com/office/drawing/2014/main" val="2627052330"/>
                    </a:ext>
                  </a:extLst>
                </a:gridCol>
                <a:gridCol w="3424929">
                  <a:extLst>
                    <a:ext uri="{9D8B030D-6E8A-4147-A177-3AD203B41FA5}">
                      <a16:colId xmlns:a16="http://schemas.microsoft.com/office/drawing/2014/main" val="1109486369"/>
                    </a:ext>
                  </a:extLst>
                </a:gridCol>
                <a:gridCol w="3424929">
                  <a:extLst>
                    <a:ext uri="{9D8B030D-6E8A-4147-A177-3AD203B41FA5}">
                      <a16:colId xmlns:a16="http://schemas.microsoft.com/office/drawing/2014/main" val="39795398"/>
                    </a:ext>
                  </a:extLst>
                </a:gridCol>
              </a:tblGrid>
              <a:tr h="898869">
                <a:tc>
                  <a:txBody>
                    <a:bodyPr/>
                    <a:lstStyle/>
                    <a:p>
                      <a:r>
                        <a:rPr lang="en-AU" b="0" u="none" strike="noStrike">
                          <a:solidFill>
                            <a:srgbClr val="0074B8"/>
                          </a:solidFill>
                          <a:effectLst/>
                          <a:hlinkClick r:id="rId3"/>
                        </a:rPr>
                        <a:t>Create a map</a:t>
                      </a:r>
                      <a:endParaRPr lang="en-AU" b="0">
                        <a:effectLst/>
                      </a:endParaRPr>
                    </a:p>
                  </a:txBody>
                  <a:tcPr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r>
                        <a:rPr lang="en-US" b="0">
                          <a:effectLst/>
                        </a:rPr>
                        <a:t>Create a map showing evacuation routes in Houston.</a:t>
                      </a:r>
                    </a:p>
                  </a:txBody>
                  <a:tcPr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r>
                        <a:rPr lang="en-AU" b="0">
                          <a:effectLst/>
                        </a:rPr>
                        <a:t>10 minutes</a:t>
                      </a:r>
                    </a:p>
                  </a:txBody>
                  <a:tcPr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1772017276"/>
                  </a:ext>
                </a:extLst>
              </a:tr>
              <a:tr h="1284099">
                <a:tc>
                  <a:txBody>
                    <a:bodyPr/>
                    <a:lstStyle/>
                    <a:p>
                      <a:r>
                        <a:rPr lang="en-AU" b="0" u="none" strike="noStrike">
                          <a:solidFill>
                            <a:srgbClr val="005E95"/>
                          </a:solidFill>
                          <a:effectLst/>
                          <a:hlinkClick r:id="rId4"/>
                        </a:rPr>
                        <a:t>Identify spatial patterns</a:t>
                      </a:r>
                      <a:endParaRPr lang="en-AU" b="0">
                        <a:effectLst/>
                      </a:endParaRPr>
                    </a:p>
                  </a:txBody>
                  <a:tcPr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8F8F8"/>
                    </a:solidFill>
                  </a:tcPr>
                </a:tc>
                <a:tc>
                  <a:txBody>
                    <a:bodyPr/>
                    <a:lstStyle/>
                    <a:p>
                      <a:r>
                        <a:rPr lang="en-US" b="0">
                          <a:effectLst/>
                        </a:rPr>
                        <a:t>Use smart mapping and pop-ups to determine areas with low vehicle ownership.</a:t>
                      </a:r>
                    </a:p>
                  </a:txBody>
                  <a:tcPr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8F8F8"/>
                    </a:solidFill>
                  </a:tcPr>
                </a:tc>
                <a:tc>
                  <a:txBody>
                    <a:bodyPr/>
                    <a:lstStyle/>
                    <a:p>
                      <a:r>
                        <a:rPr lang="en-AU" b="0">
                          <a:effectLst/>
                        </a:rPr>
                        <a:t>20 minutes</a:t>
                      </a:r>
                    </a:p>
                  </a:txBody>
                  <a:tcPr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8F8F8"/>
                    </a:solidFill>
                  </a:tcPr>
                </a:tc>
                <a:extLst>
                  <a:ext uri="{0D108BD9-81ED-4DB2-BD59-A6C34878D82A}">
                    <a16:rowId xmlns:a16="http://schemas.microsoft.com/office/drawing/2014/main" val="3071759084"/>
                  </a:ext>
                </a:extLst>
              </a:tr>
              <a:tr h="898869">
                <a:tc>
                  <a:txBody>
                    <a:bodyPr/>
                    <a:lstStyle/>
                    <a:p>
                      <a:r>
                        <a:rPr lang="en-AU" b="0" u="none" strike="noStrike">
                          <a:solidFill>
                            <a:srgbClr val="0074B8"/>
                          </a:solidFill>
                          <a:effectLst/>
                          <a:hlinkClick r:id="rId5"/>
                        </a:rPr>
                        <a:t>Create an app</a:t>
                      </a:r>
                      <a:endParaRPr lang="en-AU" b="0">
                        <a:effectLst/>
                      </a:endParaRPr>
                    </a:p>
                  </a:txBody>
                  <a:tcPr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a:noFill/>
                    </a:lnB>
                    <a:solidFill>
                      <a:srgbClr val="FFFFFF"/>
                    </a:solidFill>
                  </a:tcPr>
                </a:tc>
                <a:tc>
                  <a:txBody>
                    <a:bodyPr/>
                    <a:lstStyle/>
                    <a:p>
                      <a:r>
                        <a:rPr lang="en-US" b="0">
                          <a:effectLst/>
                        </a:rPr>
                        <a:t>Configure a web app to share your findings with others.</a:t>
                      </a:r>
                    </a:p>
                  </a:txBody>
                  <a:tcPr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a:noFill/>
                    </a:lnB>
                    <a:solidFill>
                      <a:srgbClr val="FFFFFF"/>
                    </a:solidFill>
                  </a:tcPr>
                </a:tc>
                <a:tc>
                  <a:txBody>
                    <a:bodyPr/>
                    <a:lstStyle/>
                    <a:p>
                      <a:r>
                        <a:rPr lang="en-AU" b="0">
                          <a:effectLst/>
                        </a:rPr>
                        <a:t>15 minutes</a:t>
                      </a:r>
                    </a:p>
                  </a:txBody>
                  <a:tcPr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686195847"/>
                  </a:ext>
                </a:extLst>
              </a:tr>
            </a:tbl>
          </a:graphicData>
        </a:graphic>
      </p:graphicFrame>
    </p:spTree>
    <p:custDataLst>
      <p:tags r:id="rId1"/>
    </p:custDataLst>
    <p:extLst>
      <p:ext uri="{BB962C8B-B14F-4D97-AF65-F5344CB8AC3E}">
        <p14:creationId xmlns:p14="http://schemas.microsoft.com/office/powerpoint/2010/main" val="272636782"/>
      </p:ext>
    </p:extLst>
  </p:cSld>
  <p:clrMapOvr>
    <a:masterClrMapping/>
  </p:clrMapOvr>
  <mc:AlternateContent xmlns:mc="http://schemas.openxmlformats.org/markup-compatibility/2006">
    <mc:Choice xmlns:p14="http://schemas.microsoft.com/office/powerpoint/2010/main" Requires="p14">
      <p:transition spd="slow" p14:dur="2000" advTm="11348"/>
    </mc:Choice>
    <mc:Fallback>
      <p:transition spd="slow" advTm="11348"/>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134BD8A-D910-46B2-B9E6-9A0D989364AD}"/>
              </a:ext>
            </a:extLst>
          </p:cNvPr>
          <p:cNvSpPr>
            <a:spLocks noGrp="1"/>
          </p:cNvSpPr>
          <p:nvPr>
            <p:ph type="sldNum" sz="quarter" idx="12"/>
          </p:nvPr>
        </p:nvSpPr>
        <p:spPr/>
        <p:txBody>
          <a:bodyPr/>
          <a:lstStyle/>
          <a:p>
            <a:fld id="{6D22F896-40B5-4ADD-8801-0D06FADFA095}" type="slidenum">
              <a:rPr lang="en-US" smtClean="0"/>
              <a:t>3</a:t>
            </a:fld>
            <a:endParaRPr lang="en-US" dirty="0"/>
          </a:p>
        </p:txBody>
      </p:sp>
      <p:sp>
        <p:nvSpPr>
          <p:cNvPr id="5" name="TextBox 4">
            <a:extLst>
              <a:ext uri="{FF2B5EF4-FFF2-40B4-BE49-F238E27FC236}">
                <a16:creationId xmlns:a16="http://schemas.microsoft.com/office/drawing/2014/main" id="{B3168CA3-72B5-4E2C-B9E7-D9F9C4722389}"/>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Sign Up and Sign In</a:t>
            </a:r>
          </a:p>
        </p:txBody>
      </p:sp>
      <p:sp>
        <p:nvSpPr>
          <p:cNvPr id="6" name="TextBox 5">
            <a:extLst>
              <a:ext uri="{FF2B5EF4-FFF2-40B4-BE49-F238E27FC236}">
                <a16:creationId xmlns:a16="http://schemas.microsoft.com/office/drawing/2014/main" id="{032DE5D2-346F-4899-9C9B-5C260733C79B}"/>
              </a:ext>
            </a:extLst>
          </p:cNvPr>
          <p:cNvSpPr txBox="1"/>
          <p:nvPr/>
        </p:nvSpPr>
        <p:spPr>
          <a:xfrm>
            <a:off x="1026369" y="1138335"/>
            <a:ext cx="10375640" cy="461665"/>
          </a:xfrm>
          <a:prstGeom prst="rect">
            <a:avLst/>
          </a:prstGeom>
          <a:noFill/>
          <a:ln w="3175">
            <a:solidFill>
              <a:schemeClr val="tx1"/>
            </a:solidFill>
          </a:ln>
        </p:spPr>
        <p:txBody>
          <a:bodyPr wrap="square" rtlCol="0">
            <a:spAutoFit/>
          </a:bodyPr>
          <a:lstStyle/>
          <a:p>
            <a:pPr algn="just"/>
            <a:r>
              <a:rPr lang="en-US" sz="1200">
                <a:latin typeface="Calibri" panose="020F0502020204030204" pitchFamily="34" charset="0"/>
                <a:cs typeface="Calibri" panose="020F0502020204030204" pitchFamily="34" charset="0"/>
              </a:rPr>
              <a:t>In this lesson, you'll create a map that shows hurricane evacuation routes in Houston, Texas. First, you'll create a new map and locate Houston, Texas. Then, you'll add a map layer that shows evacuation routes. Lastly, you'll change the way your map and layers look to better display the data.</a:t>
            </a:r>
          </a:p>
        </p:txBody>
      </p:sp>
      <p:sp>
        <p:nvSpPr>
          <p:cNvPr id="7" name="Rectangle 6">
            <a:extLst>
              <a:ext uri="{FF2B5EF4-FFF2-40B4-BE49-F238E27FC236}">
                <a16:creationId xmlns:a16="http://schemas.microsoft.com/office/drawing/2014/main" id="{8A88BC02-015C-48BB-882A-32407F79C2C7}"/>
              </a:ext>
            </a:extLst>
          </p:cNvPr>
          <p:cNvSpPr/>
          <p:nvPr/>
        </p:nvSpPr>
        <p:spPr>
          <a:xfrm>
            <a:off x="1026369" y="1638529"/>
            <a:ext cx="10371911" cy="276999"/>
          </a:xfrm>
          <a:prstGeom prst="rect">
            <a:avLst/>
          </a:prstGeom>
          <a:noFill/>
          <a:ln w="3175">
            <a:solidFill>
              <a:schemeClr val="tx1"/>
            </a:solidFill>
          </a:ln>
        </p:spPr>
        <p:txBody>
          <a:bodyPr wrap="square" rtlCol="0">
            <a:spAutoFit/>
          </a:bodyPr>
          <a:lstStyle/>
          <a:p>
            <a:pPr algn="just"/>
            <a:r>
              <a:rPr lang="en-US" sz="1200">
                <a:latin typeface="Calibri" panose="020F0502020204030204" pitchFamily="34" charset="0"/>
                <a:cs typeface="Calibri" panose="020F0502020204030204" pitchFamily="34" charset="0"/>
              </a:rPr>
              <a:t>If you don't have an ArcGIS account, you can sign up for a free </a:t>
            </a:r>
            <a:r>
              <a:rPr lang="en-US" sz="1200">
                <a:latin typeface="Calibri" panose="020F0502020204030204" pitchFamily="34" charset="0"/>
                <a:cs typeface="Calibri" panose="020F0502020204030204" pitchFamily="34" charset="0"/>
                <a:hlinkClick r:id="rId3"/>
              </a:rPr>
              <a:t>public account</a:t>
            </a:r>
            <a:r>
              <a:rPr lang="en-US" sz="1200">
                <a:latin typeface="Calibri" panose="020F0502020204030204" pitchFamily="34" charset="0"/>
                <a:cs typeface="Calibri" panose="020F0502020204030204" pitchFamily="34" charset="0"/>
              </a:rPr>
              <a:t> or an </a:t>
            </a:r>
            <a:r>
              <a:rPr lang="en-US" sz="1200">
                <a:latin typeface="Calibri" panose="020F0502020204030204" pitchFamily="34" charset="0"/>
                <a:cs typeface="Calibri" panose="020F0502020204030204" pitchFamily="34" charset="0"/>
                <a:hlinkClick r:id="rId4"/>
              </a:rPr>
              <a:t>ArcGIS free trial</a:t>
            </a:r>
            <a:r>
              <a:rPr lang="en-US" sz="1200">
                <a:latin typeface="Calibri" panose="020F0502020204030204" pitchFamily="34" charset="0"/>
                <a:cs typeface="Calibri" panose="020F0502020204030204" pitchFamily="34" charset="0"/>
              </a:rPr>
              <a:t>.</a:t>
            </a:r>
            <a:endParaRPr lang="en-AU" sz="1200">
              <a:latin typeface="Calibri" panose="020F0502020204030204" pitchFamily="34" charset="0"/>
              <a:cs typeface="Calibri" panose="020F0502020204030204" pitchFamily="34" charset="0"/>
            </a:endParaRPr>
          </a:p>
        </p:txBody>
      </p:sp>
      <p:pic>
        <p:nvPicPr>
          <p:cNvPr id="12" name="Picture 11">
            <a:extLst>
              <a:ext uri="{FF2B5EF4-FFF2-40B4-BE49-F238E27FC236}">
                <a16:creationId xmlns:a16="http://schemas.microsoft.com/office/drawing/2014/main" id="{998738DC-9F68-4A99-B45C-9830260237FD}"/>
              </a:ext>
            </a:extLst>
          </p:cNvPr>
          <p:cNvPicPr>
            <a:picLocks noChangeAspect="1"/>
          </p:cNvPicPr>
          <p:nvPr/>
        </p:nvPicPr>
        <p:blipFill>
          <a:blip r:embed="rId5"/>
          <a:stretch>
            <a:fillRect/>
          </a:stretch>
        </p:blipFill>
        <p:spPr>
          <a:xfrm>
            <a:off x="8575218" y="1963538"/>
            <a:ext cx="2832133" cy="2655994"/>
          </a:xfrm>
          <a:prstGeom prst="rect">
            <a:avLst/>
          </a:prstGeom>
        </p:spPr>
      </p:pic>
      <p:pic>
        <p:nvPicPr>
          <p:cNvPr id="14" name="Picture 13">
            <a:extLst>
              <a:ext uri="{FF2B5EF4-FFF2-40B4-BE49-F238E27FC236}">
                <a16:creationId xmlns:a16="http://schemas.microsoft.com/office/drawing/2014/main" id="{C6F3A066-7C12-4EAE-87D8-B18E3115D080}"/>
              </a:ext>
            </a:extLst>
          </p:cNvPr>
          <p:cNvPicPr>
            <a:picLocks noChangeAspect="1"/>
          </p:cNvPicPr>
          <p:nvPr/>
        </p:nvPicPr>
        <p:blipFill>
          <a:blip r:embed="rId6"/>
          <a:stretch>
            <a:fillRect/>
          </a:stretch>
        </p:blipFill>
        <p:spPr>
          <a:xfrm>
            <a:off x="5019476" y="3534931"/>
            <a:ext cx="3527277" cy="2310827"/>
          </a:xfrm>
          <a:prstGeom prst="rect">
            <a:avLst/>
          </a:prstGeom>
        </p:spPr>
      </p:pic>
      <p:grpSp>
        <p:nvGrpSpPr>
          <p:cNvPr id="32" name="Group 31">
            <a:extLst>
              <a:ext uri="{FF2B5EF4-FFF2-40B4-BE49-F238E27FC236}">
                <a16:creationId xmlns:a16="http://schemas.microsoft.com/office/drawing/2014/main" id="{0D02E04A-0534-4262-9D79-59E5BC419F38}"/>
              </a:ext>
            </a:extLst>
          </p:cNvPr>
          <p:cNvGrpSpPr/>
          <p:nvPr/>
        </p:nvGrpSpPr>
        <p:grpSpPr>
          <a:xfrm>
            <a:off x="1026368" y="3846024"/>
            <a:ext cx="3977552" cy="1023425"/>
            <a:chOff x="1045029" y="3790046"/>
            <a:chExt cx="3977552" cy="1023425"/>
          </a:xfrm>
        </p:grpSpPr>
        <p:pic>
          <p:nvPicPr>
            <p:cNvPr id="18" name="Picture 17">
              <a:extLst>
                <a:ext uri="{FF2B5EF4-FFF2-40B4-BE49-F238E27FC236}">
                  <a16:creationId xmlns:a16="http://schemas.microsoft.com/office/drawing/2014/main" id="{D1C1D0F1-2F98-4A7C-A0CC-DB1C16EC2752}"/>
                </a:ext>
              </a:extLst>
            </p:cNvPr>
            <p:cNvPicPr>
              <a:picLocks noChangeAspect="1"/>
            </p:cNvPicPr>
            <p:nvPr/>
          </p:nvPicPr>
          <p:blipFill>
            <a:blip r:embed="rId7"/>
            <a:stretch>
              <a:fillRect/>
            </a:stretch>
          </p:blipFill>
          <p:spPr>
            <a:xfrm>
              <a:off x="1045029" y="3790046"/>
              <a:ext cx="3972894" cy="1023425"/>
            </a:xfrm>
            <a:prstGeom prst="rect">
              <a:avLst/>
            </a:prstGeom>
          </p:spPr>
        </p:pic>
        <p:sp>
          <p:nvSpPr>
            <p:cNvPr id="19" name="Rectangle 18">
              <a:extLst>
                <a:ext uri="{FF2B5EF4-FFF2-40B4-BE49-F238E27FC236}">
                  <a16:creationId xmlns:a16="http://schemas.microsoft.com/office/drawing/2014/main" id="{0848408B-F917-4BAA-BDBA-D1EE3AFDDD60}"/>
                </a:ext>
              </a:extLst>
            </p:cNvPr>
            <p:cNvSpPr/>
            <p:nvPr/>
          </p:nvSpPr>
          <p:spPr>
            <a:xfrm>
              <a:off x="4705340" y="3799374"/>
              <a:ext cx="317241" cy="18885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pic>
        <p:nvPicPr>
          <p:cNvPr id="20" name="Picture 19">
            <a:extLst>
              <a:ext uri="{FF2B5EF4-FFF2-40B4-BE49-F238E27FC236}">
                <a16:creationId xmlns:a16="http://schemas.microsoft.com/office/drawing/2014/main" id="{EF2CDA2E-9B3C-4EF6-B073-DC76031D6ACA}"/>
              </a:ext>
            </a:extLst>
          </p:cNvPr>
          <p:cNvPicPr>
            <a:picLocks noChangeAspect="1"/>
          </p:cNvPicPr>
          <p:nvPr/>
        </p:nvPicPr>
        <p:blipFill>
          <a:blip r:embed="rId8"/>
          <a:stretch>
            <a:fillRect/>
          </a:stretch>
        </p:blipFill>
        <p:spPr>
          <a:xfrm>
            <a:off x="5017923" y="1963538"/>
            <a:ext cx="3538248" cy="1549411"/>
          </a:xfrm>
          <a:prstGeom prst="rect">
            <a:avLst/>
          </a:prstGeom>
        </p:spPr>
      </p:pic>
      <p:grpSp>
        <p:nvGrpSpPr>
          <p:cNvPr id="33" name="Group 32">
            <a:extLst>
              <a:ext uri="{FF2B5EF4-FFF2-40B4-BE49-F238E27FC236}">
                <a16:creationId xmlns:a16="http://schemas.microsoft.com/office/drawing/2014/main" id="{FF4CDFA2-B711-45EC-A1C1-0805FF3C79AA}"/>
              </a:ext>
            </a:extLst>
          </p:cNvPr>
          <p:cNvGrpSpPr/>
          <p:nvPr/>
        </p:nvGrpSpPr>
        <p:grpSpPr>
          <a:xfrm>
            <a:off x="1026368" y="4940815"/>
            <a:ext cx="3988400" cy="909804"/>
            <a:chOff x="1029523" y="4922153"/>
            <a:chExt cx="3988400" cy="909804"/>
          </a:xfrm>
        </p:grpSpPr>
        <p:pic>
          <p:nvPicPr>
            <p:cNvPr id="21" name="Picture 20">
              <a:extLst>
                <a:ext uri="{FF2B5EF4-FFF2-40B4-BE49-F238E27FC236}">
                  <a16:creationId xmlns:a16="http://schemas.microsoft.com/office/drawing/2014/main" id="{9DACA683-D464-43BB-A422-9CB163A4BEC9}"/>
                </a:ext>
              </a:extLst>
            </p:cNvPr>
            <p:cNvPicPr>
              <a:picLocks noChangeAspect="1"/>
            </p:cNvPicPr>
            <p:nvPr/>
          </p:nvPicPr>
          <p:blipFill>
            <a:blip r:embed="rId9"/>
            <a:stretch>
              <a:fillRect/>
            </a:stretch>
          </p:blipFill>
          <p:spPr>
            <a:xfrm>
              <a:off x="1029523" y="4922613"/>
              <a:ext cx="3988400" cy="909344"/>
            </a:xfrm>
            <a:prstGeom prst="rect">
              <a:avLst/>
            </a:prstGeom>
          </p:spPr>
        </p:pic>
        <p:sp>
          <p:nvSpPr>
            <p:cNvPr id="26" name="Rectangle 25">
              <a:extLst>
                <a:ext uri="{FF2B5EF4-FFF2-40B4-BE49-F238E27FC236}">
                  <a16:creationId xmlns:a16="http://schemas.microsoft.com/office/drawing/2014/main" id="{2143CFD0-C61C-42DD-925C-82D110CEB769}"/>
                </a:ext>
              </a:extLst>
            </p:cNvPr>
            <p:cNvSpPr/>
            <p:nvPr/>
          </p:nvSpPr>
          <p:spPr>
            <a:xfrm>
              <a:off x="4427447" y="4922153"/>
              <a:ext cx="562012" cy="18885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7" name="Rectangle 26">
              <a:extLst>
                <a:ext uri="{FF2B5EF4-FFF2-40B4-BE49-F238E27FC236}">
                  <a16:creationId xmlns:a16="http://schemas.microsoft.com/office/drawing/2014/main" id="{3261F5B2-30F0-4883-9344-4A533BDCB6C7}"/>
                </a:ext>
              </a:extLst>
            </p:cNvPr>
            <p:cNvSpPr/>
            <p:nvPr/>
          </p:nvSpPr>
          <p:spPr>
            <a:xfrm>
              <a:off x="1791477" y="4925194"/>
              <a:ext cx="317241" cy="14189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28" name="TextBox 27">
            <a:extLst>
              <a:ext uri="{FF2B5EF4-FFF2-40B4-BE49-F238E27FC236}">
                <a16:creationId xmlns:a16="http://schemas.microsoft.com/office/drawing/2014/main" id="{C18F475D-A0E4-4A4D-A5D7-61EB89C1DB42}"/>
              </a:ext>
            </a:extLst>
          </p:cNvPr>
          <p:cNvSpPr txBox="1"/>
          <p:nvPr/>
        </p:nvSpPr>
        <p:spPr>
          <a:xfrm>
            <a:off x="1026369" y="1959353"/>
            <a:ext cx="3928188" cy="276999"/>
          </a:xfrm>
          <a:prstGeom prst="rect">
            <a:avLst/>
          </a:prstGeom>
          <a:noFill/>
          <a:ln w="3175">
            <a:solidFill>
              <a:schemeClr val="tx1"/>
            </a:solidFill>
          </a:ln>
        </p:spPr>
        <p:txBody>
          <a:bodyPr wrap="square" rtlCol="0">
            <a:spAutoFit/>
          </a:bodyPr>
          <a:lstStyle/>
          <a:p>
            <a:pPr algn="just"/>
            <a:r>
              <a:rPr lang="en-US" sz="1200">
                <a:latin typeface="Calibri" panose="020F0502020204030204" pitchFamily="34" charset="0"/>
                <a:cs typeface="Calibri" panose="020F0502020204030204" pitchFamily="34" charset="0"/>
              </a:rPr>
              <a:t>Sign Up: </a:t>
            </a:r>
            <a:r>
              <a:rPr lang="en-US" sz="1200">
                <a:latin typeface="Calibri" panose="020F0502020204030204" pitchFamily="34" charset="0"/>
                <a:cs typeface="Calibri" panose="020F0502020204030204" pitchFamily="34" charset="0"/>
                <a:hlinkClick r:id="rId3"/>
              </a:rPr>
              <a:t>https://www.arcgis.com/home/createaccount.html</a:t>
            </a:r>
            <a:endParaRPr lang="en-US" sz="1200">
              <a:latin typeface="Calibri" panose="020F0502020204030204" pitchFamily="34" charset="0"/>
              <a:cs typeface="Calibri" panose="020F0502020204030204" pitchFamily="34" charset="0"/>
            </a:endParaRPr>
          </a:p>
        </p:txBody>
      </p:sp>
      <p:sp>
        <p:nvSpPr>
          <p:cNvPr id="31" name="TextBox 30">
            <a:extLst>
              <a:ext uri="{FF2B5EF4-FFF2-40B4-BE49-F238E27FC236}">
                <a16:creationId xmlns:a16="http://schemas.microsoft.com/office/drawing/2014/main" id="{B4EC5750-45C0-494A-9FDD-E0B01BC21F4F}"/>
              </a:ext>
            </a:extLst>
          </p:cNvPr>
          <p:cNvSpPr txBox="1"/>
          <p:nvPr/>
        </p:nvSpPr>
        <p:spPr>
          <a:xfrm>
            <a:off x="1026368" y="3536299"/>
            <a:ext cx="3988400" cy="276999"/>
          </a:xfrm>
          <a:prstGeom prst="rect">
            <a:avLst/>
          </a:prstGeom>
          <a:noFill/>
          <a:ln w="3175">
            <a:solidFill>
              <a:schemeClr val="tx1"/>
            </a:solidFill>
          </a:ln>
        </p:spPr>
        <p:txBody>
          <a:bodyPr wrap="square" rtlCol="0">
            <a:spAutoFit/>
          </a:bodyPr>
          <a:lstStyle/>
          <a:p>
            <a:pPr algn="just"/>
            <a:r>
              <a:rPr lang="en-US" sz="1200">
                <a:latin typeface="Calibri" panose="020F0502020204030204" pitchFamily="34" charset="0"/>
                <a:cs typeface="Calibri" panose="020F0502020204030204" pitchFamily="34" charset="0"/>
              </a:rPr>
              <a:t>Sign In: </a:t>
            </a:r>
            <a:r>
              <a:rPr lang="en-US" sz="1200">
                <a:latin typeface="Calibri" panose="020F0502020204030204" pitchFamily="34" charset="0"/>
                <a:cs typeface="Calibri" panose="020F0502020204030204" pitchFamily="34" charset="0"/>
                <a:hlinkClick r:id="rId10"/>
              </a:rPr>
              <a:t>https://www.arcgis.com/home/index.html</a:t>
            </a:r>
            <a:r>
              <a:rPr lang="en-US" sz="1200">
                <a:latin typeface="Calibri" panose="020F0502020204030204" pitchFamily="34" charset="0"/>
                <a:cs typeface="Calibri" panose="020F0502020204030204" pitchFamily="34" charset="0"/>
              </a:rPr>
              <a:t>  </a:t>
            </a:r>
            <a:endParaRPr lang="en-AU" sz="1200">
              <a:latin typeface="Calibri" panose="020F0502020204030204" pitchFamily="34" charset="0"/>
              <a:cs typeface="Calibri" panose="020F0502020204030204" pitchFamily="34" charset="0"/>
            </a:endParaRPr>
          </a:p>
        </p:txBody>
      </p:sp>
      <p:sp>
        <p:nvSpPr>
          <p:cNvPr id="34" name="Rectangle: Rounded Corners 33">
            <a:extLst>
              <a:ext uri="{FF2B5EF4-FFF2-40B4-BE49-F238E27FC236}">
                <a16:creationId xmlns:a16="http://schemas.microsoft.com/office/drawing/2014/main" id="{E97C1ABE-3D78-4A02-9457-F0BFA06CD73E}"/>
              </a:ext>
            </a:extLst>
          </p:cNvPr>
          <p:cNvSpPr/>
          <p:nvPr/>
        </p:nvSpPr>
        <p:spPr>
          <a:xfrm>
            <a:off x="4785873" y="5934343"/>
            <a:ext cx="2158901" cy="276999"/>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Next: Create a Map</a:t>
            </a:r>
            <a:endParaRPr lang="en-AU"/>
          </a:p>
        </p:txBody>
      </p:sp>
    </p:spTree>
    <p:custDataLst>
      <p:tags r:id="rId1"/>
    </p:custDataLst>
    <p:extLst>
      <p:ext uri="{BB962C8B-B14F-4D97-AF65-F5344CB8AC3E}">
        <p14:creationId xmlns:p14="http://schemas.microsoft.com/office/powerpoint/2010/main" val="4016404812"/>
      </p:ext>
    </p:extLst>
  </p:cSld>
  <p:clrMapOvr>
    <a:masterClrMapping/>
  </p:clrMapOvr>
  <mc:AlternateContent xmlns:mc="http://schemas.openxmlformats.org/markup-compatibility/2006">
    <mc:Choice xmlns:p14="http://schemas.microsoft.com/office/powerpoint/2010/main" Requires="p14">
      <p:transition spd="slow" p14:dur="2000" advTm="52618"/>
    </mc:Choice>
    <mc:Fallback>
      <p:transition spd="slow" advTm="5261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500"/>
                                        <p:tgtEl>
                                          <p:spTgt spid="2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500"/>
                                        <p:tgtEl>
                                          <p:spTgt spid="2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1"/>
                                        </p:tgtEl>
                                        <p:attrNameLst>
                                          <p:attrName>style.visibility</p:attrName>
                                        </p:attrNameLst>
                                      </p:cBhvr>
                                      <p:to>
                                        <p:strVal val="visible"/>
                                      </p:to>
                                    </p:set>
                                    <p:animEffect transition="in" filter="fade">
                                      <p:cBhvr>
                                        <p:cTn id="27" dur="500"/>
                                        <p:tgtEl>
                                          <p:spTgt spid="3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2"/>
                                        </p:tgtEl>
                                        <p:attrNameLst>
                                          <p:attrName>style.visibility</p:attrName>
                                        </p:attrNameLst>
                                      </p:cBhvr>
                                      <p:to>
                                        <p:strVal val="visible"/>
                                      </p:to>
                                    </p:set>
                                    <p:animEffect transition="in" filter="fade">
                                      <p:cBhvr>
                                        <p:cTn id="32" dur="500"/>
                                        <p:tgtEl>
                                          <p:spTgt spid="32"/>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500"/>
                                        <p:tgtEl>
                                          <p:spTgt spid="14"/>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3"/>
                                        </p:tgtEl>
                                        <p:attrNameLst>
                                          <p:attrName>style.visibility</p:attrName>
                                        </p:attrNameLst>
                                      </p:cBhvr>
                                      <p:to>
                                        <p:strVal val="visible"/>
                                      </p:to>
                                    </p:set>
                                    <p:animEffect transition="in" filter="fade">
                                      <p:cBhvr>
                                        <p:cTn id="42" dur="500"/>
                                        <p:tgtEl>
                                          <p:spTgt spid="33"/>
                                        </p:tgtEl>
                                      </p:cBhvr>
                                    </p:animEffect>
                                  </p:childTnLst>
                                </p:cTn>
                              </p:par>
                            </p:childTnLst>
                          </p:cTn>
                        </p:par>
                      </p:childTnLst>
                    </p:cTn>
                  </p:par>
                  <p:par>
                    <p:cTn id="43" fill="hold">
                      <p:stCondLst>
                        <p:cond delay="indefinite"/>
                      </p:stCondLst>
                      <p:childTnLst>
                        <p:par>
                          <p:cTn id="44" fill="hold">
                            <p:stCondLst>
                              <p:cond delay="0"/>
                            </p:stCondLst>
                            <p:childTnLst>
                              <p:par>
                                <p:cTn id="45" presetID="14" presetClass="entr" presetSubtype="10" fill="hold" grpId="0" nodeType="clickEffect">
                                  <p:stCondLst>
                                    <p:cond delay="0"/>
                                  </p:stCondLst>
                                  <p:childTnLst>
                                    <p:set>
                                      <p:cBhvr>
                                        <p:cTn id="46" dur="1" fill="hold">
                                          <p:stCondLst>
                                            <p:cond delay="0"/>
                                          </p:stCondLst>
                                        </p:cTn>
                                        <p:tgtEl>
                                          <p:spTgt spid="34"/>
                                        </p:tgtEl>
                                        <p:attrNameLst>
                                          <p:attrName>style.visibility</p:attrName>
                                        </p:attrNameLst>
                                      </p:cBhvr>
                                      <p:to>
                                        <p:strVal val="visible"/>
                                      </p:to>
                                    </p:set>
                                    <p:animEffect transition="in" filter="randombar(horizontal)">
                                      <p:cBhvr>
                                        <p:cTn id="4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8" grpId="0" animBg="1"/>
      <p:bldP spid="31" grpId="0" animBg="1"/>
      <p:bldP spid="34"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Oval 29">
            <a:extLst>
              <a:ext uri="{FF2B5EF4-FFF2-40B4-BE49-F238E27FC236}">
                <a16:creationId xmlns:a16="http://schemas.microsoft.com/office/drawing/2014/main" id="{E6CB71EC-6B71-484F-B9A7-C2893ED5D78F}"/>
              </a:ext>
            </a:extLst>
          </p:cNvPr>
          <p:cNvSpPr/>
          <p:nvPr/>
        </p:nvSpPr>
        <p:spPr>
          <a:xfrm>
            <a:off x="3596951" y="1082670"/>
            <a:ext cx="121298" cy="121298"/>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4" name="Rectangle 33">
            <a:extLst>
              <a:ext uri="{FF2B5EF4-FFF2-40B4-BE49-F238E27FC236}">
                <a16:creationId xmlns:a16="http://schemas.microsoft.com/office/drawing/2014/main" id="{F1419731-1C5A-47D8-9CCE-A6500340F67B}"/>
              </a:ext>
            </a:extLst>
          </p:cNvPr>
          <p:cNvSpPr/>
          <p:nvPr/>
        </p:nvSpPr>
        <p:spPr>
          <a:xfrm>
            <a:off x="3520751" y="1021848"/>
            <a:ext cx="242595" cy="24259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6" name="Picture 5">
            <a:extLst>
              <a:ext uri="{FF2B5EF4-FFF2-40B4-BE49-F238E27FC236}">
                <a16:creationId xmlns:a16="http://schemas.microsoft.com/office/drawing/2014/main" id="{3E067B3C-8444-4F81-AA47-28D5A9D197C8}"/>
              </a:ext>
            </a:extLst>
          </p:cNvPr>
          <p:cNvPicPr>
            <a:picLocks noChangeAspect="1"/>
          </p:cNvPicPr>
          <p:nvPr/>
        </p:nvPicPr>
        <p:blipFill>
          <a:blip r:embed="rId3"/>
          <a:stretch>
            <a:fillRect/>
          </a:stretch>
        </p:blipFill>
        <p:spPr>
          <a:xfrm>
            <a:off x="466044" y="969095"/>
            <a:ext cx="6296025" cy="361950"/>
          </a:xfrm>
          <a:prstGeom prst="rect">
            <a:avLst/>
          </a:prstGeom>
        </p:spPr>
      </p:pic>
      <p:sp>
        <p:nvSpPr>
          <p:cNvPr id="4" name="Slide Number Placeholder 3">
            <a:extLst>
              <a:ext uri="{FF2B5EF4-FFF2-40B4-BE49-F238E27FC236}">
                <a16:creationId xmlns:a16="http://schemas.microsoft.com/office/drawing/2014/main" id="{E8963491-F5F6-4184-B57A-BEF534CCAA50}"/>
              </a:ext>
            </a:extLst>
          </p:cNvPr>
          <p:cNvSpPr>
            <a:spLocks noGrp="1"/>
          </p:cNvSpPr>
          <p:nvPr>
            <p:ph type="sldNum" sz="quarter" idx="12"/>
          </p:nvPr>
        </p:nvSpPr>
        <p:spPr/>
        <p:txBody>
          <a:bodyPr/>
          <a:lstStyle/>
          <a:p>
            <a:fld id="{6D22F896-40B5-4ADD-8801-0D06FADFA095}" type="slidenum">
              <a:rPr lang="en-US" smtClean="0"/>
              <a:t>4</a:t>
            </a:fld>
            <a:endParaRPr lang="en-US" dirty="0"/>
          </a:p>
        </p:txBody>
      </p:sp>
      <p:sp>
        <p:nvSpPr>
          <p:cNvPr id="5" name="TextBox 4">
            <a:extLst>
              <a:ext uri="{FF2B5EF4-FFF2-40B4-BE49-F238E27FC236}">
                <a16:creationId xmlns:a16="http://schemas.microsoft.com/office/drawing/2014/main" id="{9538E0CE-A74F-4C2C-A8B7-96B6048AC0D9}"/>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Create a Map</a:t>
            </a:r>
          </a:p>
        </p:txBody>
      </p:sp>
      <p:sp>
        <p:nvSpPr>
          <p:cNvPr id="7" name="Rectangle 6">
            <a:extLst>
              <a:ext uri="{FF2B5EF4-FFF2-40B4-BE49-F238E27FC236}">
                <a16:creationId xmlns:a16="http://schemas.microsoft.com/office/drawing/2014/main" id="{CB34D096-0F00-4FA2-9E93-9EA22C4A4E1F}"/>
              </a:ext>
            </a:extLst>
          </p:cNvPr>
          <p:cNvSpPr/>
          <p:nvPr/>
        </p:nvSpPr>
        <p:spPr>
          <a:xfrm>
            <a:off x="3415004" y="979715"/>
            <a:ext cx="475861" cy="33590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4" name="Picture 13">
            <a:extLst>
              <a:ext uri="{FF2B5EF4-FFF2-40B4-BE49-F238E27FC236}">
                <a16:creationId xmlns:a16="http://schemas.microsoft.com/office/drawing/2014/main" id="{EBBFCCC7-066E-4221-8B93-599B326CC252}"/>
              </a:ext>
            </a:extLst>
          </p:cNvPr>
          <p:cNvPicPr>
            <a:picLocks noChangeAspect="1"/>
          </p:cNvPicPr>
          <p:nvPr/>
        </p:nvPicPr>
        <p:blipFill>
          <a:blip r:embed="rId4"/>
          <a:stretch>
            <a:fillRect/>
          </a:stretch>
        </p:blipFill>
        <p:spPr>
          <a:xfrm>
            <a:off x="3372533" y="1453637"/>
            <a:ext cx="5744589" cy="400050"/>
          </a:xfrm>
          <a:prstGeom prst="rect">
            <a:avLst/>
          </a:prstGeom>
        </p:spPr>
      </p:pic>
      <p:pic>
        <p:nvPicPr>
          <p:cNvPr id="15" name="Picture 14">
            <a:extLst>
              <a:ext uri="{FF2B5EF4-FFF2-40B4-BE49-F238E27FC236}">
                <a16:creationId xmlns:a16="http://schemas.microsoft.com/office/drawing/2014/main" id="{AD5C594C-1981-4907-8BEA-C7788A1F9988}"/>
              </a:ext>
            </a:extLst>
          </p:cNvPr>
          <p:cNvPicPr>
            <a:picLocks noChangeAspect="1"/>
          </p:cNvPicPr>
          <p:nvPr/>
        </p:nvPicPr>
        <p:blipFill>
          <a:blip r:embed="rId5"/>
          <a:stretch>
            <a:fillRect/>
          </a:stretch>
        </p:blipFill>
        <p:spPr>
          <a:xfrm>
            <a:off x="3372533" y="2083643"/>
            <a:ext cx="3800475" cy="1085850"/>
          </a:xfrm>
          <a:prstGeom prst="rect">
            <a:avLst/>
          </a:prstGeom>
        </p:spPr>
      </p:pic>
      <p:pic>
        <p:nvPicPr>
          <p:cNvPr id="16" name="Picture 15">
            <a:extLst>
              <a:ext uri="{FF2B5EF4-FFF2-40B4-BE49-F238E27FC236}">
                <a16:creationId xmlns:a16="http://schemas.microsoft.com/office/drawing/2014/main" id="{00893A87-6293-4CBD-A78C-368ED66EBFB3}"/>
              </a:ext>
            </a:extLst>
          </p:cNvPr>
          <p:cNvPicPr>
            <a:picLocks noChangeAspect="1"/>
          </p:cNvPicPr>
          <p:nvPr/>
        </p:nvPicPr>
        <p:blipFill>
          <a:blip r:embed="rId6"/>
          <a:stretch>
            <a:fillRect/>
          </a:stretch>
        </p:blipFill>
        <p:spPr>
          <a:xfrm>
            <a:off x="3366112" y="3275628"/>
            <a:ext cx="2847975" cy="2228850"/>
          </a:xfrm>
          <a:prstGeom prst="rect">
            <a:avLst/>
          </a:prstGeom>
        </p:spPr>
      </p:pic>
      <p:pic>
        <p:nvPicPr>
          <p:cNvPr id="17" name="Picture 16">
            <a:extLst>
              <a:ext uri="{FF2B5EF4-FFF2-40B4-BE49-F238E27FC236}">
                <a16:creationId xmlns:a16="http://schemas.microsoft.com/office/drawing/2014/main" id="{4BE6AC0C-8937-4046-9965-4F44B3932B40}"/>
              </a:ext>
            </a:extLst>
          </p:cNvPr>
          <p:cNvPicPr>
            <a:picLocks noChangeAspect="1"/>
          </p:cNvPicPr>
          <p:nvPr/>
        </p:nvPicPr>
        <p:blipFill>
          <a:blip r:embed="rId7"/>
          <a:stretch>
            <a:fillRect/>
          </a:stretch>
        </p:blipFill>
        <p:spPr>
          <a:xfrm>
            <a:off x="7281555" y="1903256"/>
            <a:ext cx="3086100" cy="2238375"/>
          </a:xfrm>
          <a:prstGeom prst="rect">
            <a:avLst/>
          </a:prstGeom>
        </p:spPr>
      </p:pic>
      <p:pic>
        <p:nvPicPr>
          <p:cNvPr id="20" name="Picture 19">
            <a:extLst>
              <a:ext uri="{FF2B5EF4-FFF2-40B4-BE49-F238E27FC236}">
                <a16:creationId xmlns:a16="http://schemas.microsoft.com/office/drawing/2014/main" id="{CA4E0B95-D9E1-4770-B591-71C26EAC9B32}"/>
              </a:ext>
            </a:extLst>
          </p:cNvPr>
          <p:cNvPicPr>
            <a:picLocks noChangeAspect="1"/>
          </p:cNvPicPr>
          <p:nvPr/>
        </p:nvPicPr>
        <p:blipFill>
          <a:blip r:embed="rId8"/>
          <a:stretch>
            <a:fillRect/>
          </a:stretch>
        </p:blipFill>
        <p:spPr>
          <a:xfrm>
            <a:off x="6757431" y="969098"/>
            <a:ext cx="2359691" cy="363600"/>
          </a:xfrm>
          <a:prstGeom prst="rect">
            <a:avLst/>
          </a:prstGeom>
        </p:spPr>
      </p:pic>
      <p:sp>
        <p:nvSpPr>
          <p:cNvPr id="21" name="TextBox 20">
            <a:extLst>
              <a:ext uri="{FF2B5EF4-FFF2-40B4-BE49-F238E27FC236}">
                <a16:creationId xmlns:a16="http://schemas.microsoft.com/office/drawing/2014/main" id="{7098EBBE-80F9-42F3-9566-7AD9945825AA}"/>
              </a:ext>
            </a:extLst>
          </p:cNvPr>
          <p:cNvSpPr txBox="1"/>
          <p:nvPr/>
        </p:nvSpPr>
        <p:spPr>
          <a:xfrm>
            <a:off x="458393" y="4292084"/>
            <a:ext cx="2731904" cy="276999"/>
          </a:xfrm>
          <a:prstGeom prst="rect">
            <a:avLst/>
          </a:prstGeom>
          <a:noFill/>
          <a:ln w="3175">
            <a:noFill/>
          </a:ln>
        </p:spPr>
        <p:txBody>
          <a:bodyPr wrap="square" rtlCol="0">
            <a:spAutoFit/>
          </a:bodyPr>
          <a:lstStyle/>
          <a:p>
            <a:pPr algn="just"/>
            <a:r>
              <a:rPr lang="en-US" sz="1200">
                <a:latin typeface="Calibri" panose="020F0502020204030204" pitchFamily="34" charset="0"/>
                <a:cs typeface="Calibri" panose="020F0502020204030204" pitchFamily="34" charset="0"/>
              </a:rPr>
              <a:t>1. Click ‘Map’ and zoom to USA</a:t>
            </a:r>
            <a:endParaRPr lang="en-AU" sz="1200">
              <a:latin typeface="Calibri" panose="020F0502020204030204" pitchFamily="34" charset="0"/>
              <a:cs typeface="Calibri" panose="020F0502020204030204" pitchFamily="34" charset="0"/>
            </a:endParaRPr>
          </a:p>
        </p:txBody>
      </p:sp>
      <p:sp>
        <p:nvSpPr>
          <p:cNvPr id="22" name="TextBox 21">
            <a:extLst>
              <a:ext uri="{FF2B5EF4-FFF2-40B4-BE49-F238E27FC236}">
                <a16:creationId xmlns:a16="http://schemas.microsoft.com/office/drawing/2014/main" id="{8D40EEB9-09FE-4103-80A6-9661EA57A374}"/>
              </a:ext>
            </a:extLst>
          </p:cNvPr>
          <p:cNvSpPr txBox="1"/>
          <p:nvPr/>
        </p:nvSpPr>
        <p:spPr>
          <a:xfrm>
            <a:off x="458393" y="4531547"/>
            <a:ext cx="2731904" cy="276999"/>
          </a:xfrm>
          <a:prstGeom prst="rect">
            <a:avLst/>
          </a:prstGeom>
          <a:noFill/>
          <a:ln w="3175">
            <a:noFill/>
          </a:ln>
        </p:spPr>
        <p:txBody>
          <a:bodyPr wrap="square" rtlCol="0">
            <a:spAutoFit/>
          </a:bodyPr>
          <a:lstStyle/>
          <a:p>
            <a:pPr algn="just"/>
            <a:r>
              <a:rPr lang="en-US" sz="1200">
                <a:latin typeface="Calibri" panose="020F0502020204030204" pitchFamily="34" charset="0"/>
                <a:cs typeface="Calibri" panose="020F0502020204030204" pitchFamily="34" charset="0"/>
              </a:rPr>
              <a:t>2. Search for ‘Houston’</a:t>
            </a:r>
            <a:endParaRPr lang="en-AU" sz="1200">
              <a:latin typeface="Calibri" panose="020F0502020204030204" pitchFamily="34" charset="0"/>
              <a:cs typeface="Calibri" panose="020F0502020204030204" pitchFamily="34" charset="0"/>
            </a:endParaRPr>
          </a:p>
        </p:txBody>
      </p:sp>
      <p:sp>
        <p:nvSpPr>
          <p:cNvPr id="23" name="TextBox 22">
            <a:extLst>
              <a:ext uri="{FF2B5EF4-FFF2-40B4-BE49-F238E27FC236}">
                <a16:creationId xmlns:a16="http://schemas.microsoft.com/office/drawing/2014/main" id="{659784CE-D81C-495C-BAC2-D01A8E826F75}"/>
              </a:ext>
            </a:extLst>
          </p:cNvPr>
          <p:cNvSpPr txBox="1"/>
          <p:nvPr/>
        </p:nvSpPr>
        <p:spPr>
          <a:xfrm>
            <a:off x="458393" y="4789666"/>
            <a:ext cx="5223950" cy="276999"/>
          </a:xfrm>
          <a:prstGeom prst="rect">
            <a:avLst/>
          </a:prstGeom>
          <a:noFill/>
          <a:ln w="3175">
            <a:noFill/>
          </a:ln>
        </p:spPr>
        <p:txBody>
          <a:bodyPr wrap="square" rtlCol="0">
            <a:spAutoFit/>
          </a:bodyPr>
          <a:lstStyle/>
          <a:p>
            <a:pPr algn="just"/>
            <a:r>
              <a:rPr lang="en-US" sz="1200">
                <a:latin typeface="Calibri" panose="020F0502020204030204" pitchFamily="34" charset="0"/>
                <a:cs typeface="Calibri" panose="020F0502020204030204" pitchFamily="34" charset="0"/>
              </a:rPr>
              <a:t>3. Dismiss the ‘Search result’ box</a:t>
            </a:r>
            <a:endParaRPr lang="en-AU" sz="1200">
              <a:latin typeface="Calibri" panose="020F0502020204030204" pitchFamily="34" charset="0"/>
              <a:cs typeface="Calibri" panose="020F0502020204030204" pitchFamily="34" charset="0"/>
            </a:endParaRPr>
          </a:p>
        </p:txBody>
      </p:sp>
      <p:sp>
        <p:nvSpPr>
          <p:cNvPr id="25" name="TextBox 24">
            <a:extLst>
              <a:ext uri="{FF2B5EF4-FFF2-40B4-BE49-F238E27FC236}">
                <a16:creationId xmlns:a16="http://schemas.microsoft.com/office/drawing/2014/main" id="{82868961-8F85-41DB-A86C-6AD721959D32}"/>
              </a:ext>
            </a:extLst>
          </p:cNvPr>
          <p:cNvSpPr txBox="1"/>
          <p:nvPr/>
        </p:nvSpPr>
        <p:spPr>
          <a:xfrm>
            <a:off x="458393" y="5272392"/>
            <a:ext cx="2614009" cy="261610"/>
          </a:xfrm>
          <a:prstGeom prst="rect">
            <a:avLst/>
          </a:prstGeom>
          <a:noFill/>
          <a:ln w="3175">
            <a:noFill/>
          </a:ln>
        </p:spPr>
        <p:txBody>
          <a:bodyPr wrap="square" rtlCol="0">
            <a:spAutoFit/>
          </a:bodyPr>
          <a:lstStyle/>
          <a:p>
            <a:pPr algn="just"/>
            <a:r>
              <a:rPr lang="en-US" sz="1100">
                <a:latin typeface="Calibri" panose="020F0502020204030204" pitchFamily="34" charset="0"/>
                <a:cs typeface="Calibri" panose="020F0502020204030204" pitchFamily="34" charset="0"/>
              </a:rPr>
              <a:t>5. Click ‘Add | Browse Living…’</a:t>
            </a:r>
            <a:endParaRPr lang="en-AU" sz="1100">
              <a:latin typeface="Calibri" panose="020F0502020204030204" pitchFamily="34" charset="0"/>
              <a:cs typeface="Calibri" panose="020F0502020204030204" pitchFamily="34" charset="0"/>
            </a:endParaRPr>
          </a:p>
        </p:txBody>
      </p:sp>
      <p:sp>
        <p:nvSpPr>
          <p:cNvPr id="26" name="TextBox 25">
            <a:extLst>
              <a:ext uri="{FF2B5EF4-FFF2-40B4-BE49-F238E27FC236}">
                <a16:creationId xmlns:a16="http://schemas.microsoft.com/office/drawing/2014/main" id="{68A4B6F4-772E-41AE-9FB1-E82D45D55F15}"/>
              </a:ext>
            </a:extLst>
          </p:cNvPr>
          <p:cNvSpPr txBox="1"/>
          <p:nvPr/>
        </p:nvSpPr>
        <p:spPr>
          <a:xfrm>
            <a:off x="458393" y="5701076"/>
            <a:ext cx="2731904" cy="276999"/>
          </a:xfrm>
          <a:prstGeom prst="rect">
            <a:avLst/>
          </a:prstGeom>
          <a:noFill/>
          <a:ln w="3175">
            <a:noFill/>
          </a:ln>
        </p:spPr>
        <p:txBody>
          <a:bodyPr wrap="square" rtlCol="0">
            <a:spAutoFit/>
          </a:bodyPr>
          <a:lstStyle/>
          <a:p>
            <a:pPr algn="just"/>
            <a:r>
              <a:rPr lang="en-US" sz="1200">
                <a:latin typeface="Calibri" panose="020F0502020204030204" pitchFamily="34" charset="0"/>
                <a:cs typeface="Calibri" panose="020F0502020204030204" pitchFamily="34" charset="0"/>
              </a:rPr>
              <a:t>7. Click the Add button (+)</a:t>
            </a:r>
            <a:endParaRPr lang="en-AU" sz="1200">
              <a:latin typeface="Calibri" panose="020F0502020204030204" pitchFamily="34" charset="0"/>
              <a:cs typeface="Calibri" panose="020F0502020204030204" pitchFamily="34" charset="0"/>
            </a:endParaRPr>
          </a:p>
        </p:txBody>
      </p:sp>
      <p:sp>
        <p:nvSpPr>
          <p:cNvPr id="27" name="Rectangle: Rounded Corners 26">
            <a:extLst>
              <a:ext uri="{FF2B5EF4-FFF2-40B4-BE49-F238E27FC236}">
                <a16:creationId xmlns:a16="http://schemas.microsoft.com/office/drawing/2014/main" id="{A3D7415C-F7DE-4EDB-8145-72B0FFACB35B}"/>
              </a:ext>
            </a:extLst>
          </p:cNvPr>
          <p:cNvSpPr/>
          <p:nvPr/>
        </p:nvSpPr>
        <p:spPr>
          <a:xfrm>
            <a:off x="4785873" y="5934343"/>
            <a:ext cx="2158901" cy="276999"/>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Next: Change Styles</a:t>
            </a:r>
            <a:endParaRPr lang="en-AU"/>
          </a:p>
        </p:txBody>
      </p:sp>
      <p:sp>
        <p:nvSpPr>
          <p:cNvPr id="28" name="Oval 27">
            <a:extLst>
              <a:ext uri="{FF2B5EF4-FFF2-40B4-BE49-F238E27FC236}">
                <a16:creationId xmlns:a16="http://schemas.microsoft.com/office/drawing/2014/main" id="{D363287B-778A-4B20-B52E-8F7B2268EB32}"/>
              </a:ext>
            </a:extLst>
          </p:cNvPr>
          <p:cNvSpPr/>
          <p:nvPr/>
        </p:nvSpPr>
        <p:spPr>
          <a:xfrm>
            <a:off x="10860834" y="1101012"/>
            <a:ext cx="121298" cy="121298"/>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9" name="Rectangle 28">
            <a:extLst>
              <a:ext uri="{FF2B5EF4-FFF2-40B4-BE49-F238E27FC236}">
                <a16:creationId xmlns:a16="http://schemas.microsoft.com/office/drawing/2014/main" id="{732B1C2F-396D-490D-A644-2B66B107A719}"/>
              </a:ext>
            </a:extLst>
          </p:cNvPr>
          <p:cNvSpPr/>
          <p:nvPr/>
        </p:nvSpPr>
        <p:spPr>
          <a:xfrm>
            <a:off x="10767527" y="1040363"/>
            <a:ext cx="242595" cy="24259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32" name="Group 31">
            <a:extLst>
              <a:ext uri="{FF2B5EF4-FFF2-40B4-BE49-F238E27FC236}">
                <a16:creationId xmlns:a16="http://schemas.microsoft.com/office/drawing/2014/main" id="{6AD27273-FF0B-4314-9F26-96178776B7CD}"/>
              </a:ext>
            </a:extLst>
          </p:cNvPr>
          <p:cNvGrpSpPr/>
          <p:nvPr/>
        </p:nvGrpSpPr>
        <p:grpSpPr>
          <a:xfrm>
            <a:off x="466044" y="1529388"/>
            <a:ext cx="2735264" cy="2165525"/>
            <a:chOff x="466044" y="2471789"/>
            <a:chExt cx="2735264" cy="2165525"/>
          </a:xfrm>
        </p:grpSpPr>
        <p:pic>
          <p:nvPicPr>
            <p:cNvPr id="10" name="Picture 9">
              <a:extLst>
                <a:ext uri="{FF2B5EF4-FFF2-40B4-BE49-F238E27FC236}">
                  <a16:creationId xmlns:a16="http://schemas.microsoft.com/office/drawing/2014/main" id="{CF807B4B-9025-4673-AD84-4DFF166A506D}"/>
                </a:ext>
              </a:extLst>
            </p:cNvPr>
            <p:cNvPicPr>
              <a:picLocks noChangeAspect="1"/>
            </p:cNvPicPr>
            <p:nvPr/>
          </p:nvPicPr>
          <p:blipFill>
            <a:blip r:embed="rId9"/>
            <a:stretch>
              <a:fillRect/>
            </a:stretch>
          </p:blipFill>
          <p:spPr>
            <a:xfrm>
              <a:off x="466044" y="2471789"/>
              <a:ext cx="2735264" cy="2165525"/>
            </a:xfrm>
            <a:prstGeom prst="rect">
              <a:avLst/>
            </a:prstGeom>
          </p:spPr>
        </p:pic>
        <p:sp>
          <p:nvSpPr>
            <p:cNvPr id="11" name="Rectangle 10">
              <a:extLst>
                <a:ext uri="{FF2B5EF4-FFF2-40B4-BE49-F238E27FC236}">
                  <a16:creationId xmlns:a16="http://schemas.microsoft.com/office/drawing/2014/main" id="{12A87979-7ED5-4B11-9BAC-C178A28A96AE}"/>
                </a:ext>
              </a:extLst>
            </p:cNvPr>
            <p:cNvSpPr/>
            <p:nvPr/>
          </p:nvSpPr>
          <p:spPr>
            <a:xfrm>
              <a:off x="1824345" y="3907318"/>
              <a:ext cx="183466" cy="17237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pic>
        <p:nvPicPr>
          <p:cNvPr id="35" name="Picture 34">
            <a:extLst>
              <a:ext uri="{FF2B5EF4-FFF2-40B4-BE49-F238E27FC236}">
                <a16:creationId xmlns:a16="http://schemas.microsoft.com/office/drawing/2014/main" id="{41A56653-B2B3-4CB7-BDE0-CB6B9A745F8F}"/>
              </a:ext>
            </a:extLst>
          </p:cNvPr>
          <p:cNvPicPr>
            <a:picLocks noChangeAspect="1"/>
          </p:cNvPicPr>
          <p:nvPr/>
        </p:nvPicPr>
        <p:blipFill>
          <a:blip r:embed="rId10"/>
          <a:stretch>
            <a:fillRect/>
          </a:stretch>
        </p:blipFill>
        <p:spPr>
          <a:xfrm>
            <a:off x="3363008" y="2089345"/>
            <a:ext cx="3801600" cy="1096453"/>
          </a:xfrm>
          <a:prstGeom prst="rect">
            <a:avLst/>
          </a:prstGeom>
        </p:spPr>
      </p:pic>
      <p:sp>
        <p:nvSpPr>
          <p:cNvPr id="36" name="Rectangle 35">
            <a:extLst>
              <a:ext uri="{FF2B5EF4-FFF2-40B4-BE49-F238E27FC236}">
                <a16:creationId xmlns:a16="http://schemas.microsoft.com/office/drawing/2014/main" id="{A874AE17-1ABB-4EA7-9E62-3AB165760ACF}"/>
              </a:ext>
            </a:extLst>
          </p:cNvPr>
          <p:cNvSpPr/>
          <p:nvPr/>
        </p:nvSpPr>
        <p:spPr>
          <a:xfrm>
            <a:off x="7800392" y="1517785"/>
            <a:ext cx="1316730" cy="33590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7" name="TextBox 36">
            <a:extLst>
              <a:ext uri="{FF2B5EF4-FFF2-40B4-BE49-F238E27FC236}">
                <a16:creationId xmlns:a16="http://schemas.microsoft.com/office/drawing/2014/main" id="{522067AD-CBD2-4CAF-A7C0-715C349312FA}"/>
              </a:ext>
            </a:extLst>
          </p:cNvPr>
          <p:cNvSpPr txBox="1"/>
          <p:nvPr/>
        </p:nvSpPr>
        <p:spPr>
          <a:xfrm>
            <a:off x="458393" y="5040144"/>
            <a:ext cx="2731904" cy="276999"/>
          </a:xfrm>
          <a:prstGeom prst="rect">
            <a:avLst/>
          </a:prstGeom>
          <a:noFill/>
          <a:ln w="3175">
            <a:noFill/>
          </a:ln>
        </p:spPr>
        <p:txBody>
          <a:bodyPr wrap="square" rtlCol="0">
            <a:spAutoFit/>
          </a:bodyPr>
          <a:lstStyle/>
          <a:p>
            <a:pPr algn="just"/>
            <a:r>
              <a:rPr lang="en-US" sz="1200">
                <a:latin typeface="Calibri" panose="020F0502020204030204" pitchFamily="34" charset="0"/>
                <a:cs typeface="Calibri" panose="020F0502020204030204" pitchFamily="34" charset="0"/>
              </a:rPr>
              <a:t>4. Zoom until ‘Buffalo Bayou’ is visible.</a:t>
            </a:r>
            <a:endParaRPr lang="en-AU" sz="1200">
              <a:latin typeface="Calibri" panose="020F0502020204030204" pitchFamily="34" charset="0"/>
              <a:cs typeface="Calibri" panose="020F0502020204030204" pitchFamily="34" charset="0"/>
            </a:endParaRPr>
          </a:p>
        </p:txBody>
      </p:sp>
      <p:sp>
        <p:nvSpPr>
          <p:cNvPr id="38" name="TextBox 37">
            <a:extLst>
              <a:ext uri="{FF2B5EF4-FFF2-40B4-BE49-F238E27FC236}">
                <a16:creationId xmlns:a16="http://schemas.microsoft.com/office/drawing/2014/main" id="{0701C183-5679-41D9-AC0E-E93BCA0D2388}"/>
              </a:ext>
            </a:extLst>
          </p:cNvPr>
          <p:cNvSpPr txBox="1"/>
          <p:nvPr/>
        </p:nvSpPr>
        <p:spPr>
          <a:xfrm>
            <a:off x="458393" y="5466951"/>
            <a:ext cx="5334450" cy="276999"/>
          </a:xfrm>
          <a:prstGeom prst="rect">
            <a:avLst/>
          </a:prstGeom>
          <a:noFill/>
          <a:ln w="3175">
            <a:noFill/>
          </a:ln>
        </p:spPr>
        <p:txBody>
          <a:bodyPr wrap="square" rtlCol="0">
            <a:spAutoFit/>
          </a:bodyPr>
          <a:lstStyle/>
          <a:p>
            <a:pPr algn="just"/>
            <a:r>
              <a:rPr lang="en-US" sz="1200">
                <a:latin typeface="Calibri" panose="020F0502020204030204" pitchFamily="34" charset="0"/>
                <a:cs typeface="Calibri" panose="020F0502020204030204" pitchFamily="34" charset="0"/>
              </a:rPr>
              <a:t>6. Type in ‘</a:t>
            </a:r>
            <a:r>
              <a:rPr lang="en-US" sz="1200" i="1">
                <a:latin typeface="Calibri" panose="020F0502020204030204" pitchFamily="34" charset="0"/>
                <a:cs typeface="Calibri" panose="020F0502020204030204" pitchFamily="34" charset="0"/>
              </a:rPr>
              <a:t>Hurricane Evacuation Routes owner:Federal_User_Community</a:t>
            </a:r>
            <a:r>
              <a:rPr lang="en-US" sz="1200">
                <a:latin typeface="Calibri" panose="020F0502020204030204" pitchFamily="34" charset="0"/>
                <a:cs typeface="Calibri" panose="020F0502020204030204" pitchFamily="34" charset="0"/>
              </a:rPr>
              <a:t>’</a:t>
            </a:r>
            <a:endParaRPr lang="en-AU" sz="1200" i="1">
              <a:latin typeface="Calibri" panose="020F0502020204030204" pitchFamily="34" charset="0"/>
              <a:cs typeface="Calibri" panose="020F0502020204030204" pitchFamily="34" charset="0"/>
            </a:endParaRPr>
          </a:p>
        </p:txBody>
      </p:sp>
      <p:grpSp>
        <p:nvGrpSpPr>
          <p:cNvPr id="40" name="Group 39">
            <a:extLst>
              <a:ext uri="{FF2B5EF4-FFF2-40B4-BE49-F238E27FC236}">
                <a16:creationId xmlns:a16="http://schemas.microsoft.com/office/drawing/2014/main" id="{8193CCB3-F10C-45CC-B09F-C4841E8EE6FC}"/>
              </a:ext>
            </a:extLst>
          </p:cNvPr>
          <p:cNvGrpSpPr/>
          <p:nvPr/>
        </p:nvGrpSpPr>
        <p:grpSpPr>
          <a:xfrm>
            <a:off x="7281555" y="4191200"/>
            <a:ext cx="3086100" cy="1992201"/>
            <a:chOff x="7281555" y="4191200"/>
            <a:chExt cx="3086100" cy="1992201"/>
          </a:xfrm>
        </p:grpSpPr>
        <p:pic>
          <p:nvPicPr>
            <p:cNvPr id="24" name="Picture 23">
              <a:extLst>
                <a:ext uri="{FF2B5EF4-FFF2-40B4-BE49-F238E27FC236}">
                  <a16:creationId xmlns:a16="http://schemas.microsoft.com/office/drawing/2014/main" id="{8F35D6F0-89DD-415C-9F2A-1D87C63CBAE8}"/>
                </a:ext>
              </a:extLst>
            </p:cNvPr>
            <p:cNvPicPr>
              <a:picLocks noChangeAspect="1"/>
            </p:cNvPicPr>
            <p:nvPr/>
          </p:nvPicPr>
          <p:blipFill>
            <a:blip r:embed="rId11"/>
            <a:stretch>
              <a:fillRect/>
            </a:stretch>
          </p:blipFill>
          <p:spPr>
            <a:xfrm>
              <a:off x="7281555" y="4191200"/>
              <a:ext cx="3086100" cy="1992201"/>
            </a:xfrm>
            <a:prstGeom prst="rect">
              <a:avLst/>
            </a:prstGeom>
          </p:spPr>
        </p:pic>
        <p:sp>
          <p:nvSpPr>
            <p:cNvPr id="39" name="Rectangle 38">
              <a:extLst>
                <a:ext uri="{FF2B5EF4-FFF2-40B4-BE49-F238E27FC236}">
                  <a16:creationId xmlns:a16="http://schemas.microsoft.com/office/drawing/2014/main" id="{4949C547-43FE-4D2B-9E82-0809D122BA92}"/>
                </a:ext>
              </a:extLst>
            </p:cNvPr>
            <p:cNvSpPr/>
            <p:nvPr/>
          </p:nvSpPr>
          <p:spPr>
            <a:xfrm>
              <a:off x="10075717" y="5919124"/>
              <a:ext cx="183466" cy="17237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Tree>
    <p:custDataLst>
      <p:tags r:id="rId1"/>
    </p:custDataLst>
    <p:extLst>
      <p:ext uri="{BB962C8B-B14F-4D97-AF65-F5344CB8AC3E}">
        <p14:creationId xmlns:p14="http://schemas.microsoft.com/office/powerpoint/2010/main" val="99742524"/>
      </p:ext>
    </p:extLst>
  </p:cSld>
  <p:clrMapOvr>
    <a:masterClrMapping/>
  </p:clrMapOvr>
  <mc:AlternateContent xmlns:mc="http://schemas.openxmlformats.org/markup-compatibility/2006">
    <mc:Choice xmlns:p14="http://schemas.microsoft.com/office/powerpoint/2010/main" Requires="p14">
      <p:transition spd="slow" p14:dur="2000" advTm="61725"/>
    </mc:Choice>
    <mc:Fallback>
      <p:transition spd="slow" advTm="6172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1000"/>
                                        <p:tgtEl>
                                          <p:spTgt spid="21"/>
                                        </p:tgtEl>
                                      </p:cBhvr>
                                    </p:animEffect>
                                    <p:anim calcmode="lin" valueType="num">
                                      <p:cBhvr>
                                        <p:cTn id="8" dur="1000" fill="hold"/>
                                        <p:tgtEl>
                                          <p:spTgt spid="21"/>
                                        </p:tgtEl>
                                        <p:attrNameLst>
                                          <p:attrName>ppt_x</p:attrName>
                                        </p:attrNameLst>
                                      </p:cBhvr>
                                      <p:tavLst>
                                        <p:tav tm="0">
                                          <p:val>
                                            <p:strVal val="#ppt_x"/>
                                          </p:val>
                                        </p:tav>
                                        <p:tav tm="100000">
                                          <p:val>
                                            <p:strVal val="#ppt_x"/>
                                          </p:val>
                                        </p:tav>
                                      </p:tavLst>
                                    </p:anim>
                                    <p:anim calcmode="lin" valueType="num">
                                      <p:cBhvr>
                                        <p:cTn id="9"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5" presetClass="entr" presetSubtype="0" fill="hold" grpId="0"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2000"/>
                                        <p:tgtEl>
                                          <p:spTgt spid="7"/>
                                        </p:tgtEl>
                                      </p:cBhvr>
                                    </p:animEffect>
                                    <p:anim calcmode="lin" valueType="num">
                                      <p:cBhvr>
                                        <p:cTn id="15" dur="2000" fill="hold"/>
                                        <p:tgtEl>
                                          <p:spTgt spid="7"/>
                                        </p:tgtEl>
                                        <p:attrNameLst>
                                          <p:attrName>ppt_w</p:attrName>
                                        </p:attrNameLst>
                                      </p:cBhvr>
                                      <p:tavLst>
                                        <p:tav tm="0" fmla="#ppt_w*sin(2.5*pi*$)">
                                          <p:val>
                                            <p:fltVal val="0"/>
                                          </p:val>
                                        </p:tav>
                                        <p:tav tm="100000">
                                          <p:val>
                                            <p:fltVal val="1"/>
                                          </p:val>
                                        </p:tav>
                                      </p:tavLst>
                                    </p:anim>
                                    <p:anim calcmode="lin" valueType="num">
                                      <p:cBhvr>
                                        <p:cTn id="16" dur="2000" fill="hold"/>
                                        <p:tgtEl>
                                          <p:spTgt spid="7"/>
                                        </p:tgtEl>
                                        <p:attrNameLst>
                                          <p:attrName>ppt_h</p:attrName>
                                        </p:attrNameLst>
                                      </p:cBhvr>
                                      <p:tavLst>
                                        <p:tav tm="0">
                                          <p:val>
                                            <p:strVal val="#ppt_h"/>
                                          </p:val>
                                        </p:tav>
                                        <p:tav tm="100000">
                                          <p:val>
                                            <p:strVal val="#ppt_h"/>
                                          </p:val>
                                        </p:tav>
                                      </p:tavLst>
                                    </p:anim>
                                  </p:childTnLst>
                                </p:cTn>
                              </p:par>
                            </p:childTnLst>
                          </p:cTn>
                        </p:par>
                      </p:childTnLst>
                    </p:cTn>
                  </p:par>
                  <p:par>
                    <p:cTn id="17" fill="hold">
                      <p:stCondLst>
                        <p:cond delay="indefinite"/>
                      </p:stCondLst>
                      <p:childTnLst>
                        <p:par>
                          <p:cTn id="18" fill="hold">
                            <p:stCondLst>
                              <p:cond delay="0"/>
                            </p:stCondLst>
                            <p:childTnLst>
                              <p:par>
                                <p:cTn id="19" presetID="50" presetClass="path" presetSubtype="0" accel="50000" decel="50000" fill="hold" grpId="0" nodeType="clickEffect">
                                  <p:stCondLst>
                                    <p:cond delay="0"/>
                                  </p:stCondLst>
                                  <p:childTnLst>
                                    <p:animMotion origin="layout" path="M 5.55112E-17 0.03194 L -0.0724 0.03194 C -0.10482 0.03194 -0.14466 0.08842 -0.14466 0.13449 L -0.14466 0.23727 " pathEditMode="relative" rAng="0" ptsTypes="AAAA">
                                      <p:cBhvr>
                                        <p:cTn id="20" dur="2000" fill="hold"/>
                                        <p:tgtEl>
                                          <p:spTgt spid="30"/>
                                        </p:tgtEl>
                                        <p:attrNameLst>
                                          <p:attrName>ppt_x</p:attrName>
                                          <p:attrName>ppt_y</p:attrName>
                                        </p:attrNameLst>
                                      </p:cBhvr>
                                      <p:rCtr x="-7240" y="10255"/>
                                    </p:animMotion>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2"/>
                                        </p:tgtEl>
                                        <p:attrNameLst>
                                          <p:attrName>style.visibility</p:attrName>
                                        </p:attrNameLst>
                                      </p:cBhvr>
                                      <p:to>
                                        <p:strVal val="visible"/>
                                      </p:to>
                                    </p:set>
                                    <p:animEffect transition="in" filter="fade">
                                      <p:cBhvr>
                                        <p:cTn id="25" dur="500"/>
                                        <p:tgtEl>
                                          <p:spTgt spid="32"/>
                                        </p:tgtEl>
                                      </p:cBhvr>
                                    </p:animEffect>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22"/>
                                        </p:tgtEl>
                                        <p:attrNameLst>
                                          <p:attrName>style.visibility</p:attrName>
                                        </p:attrNameLst>
                                      </p:cBhvr>
                                      <p:to>
                                        <p:strVal val="visible"/>
                                      </p:to>
                                    </p:set>
                                    <p:anim calcmode="lin" valueType="num">
                                      <p:cBhvr additive="base">
                                        <p:cTn id="30" dur="500" fill="hold"/>
                                        <p:tgtEl>
                                          <p:spTgt spid="22"/>
                                        </p:tgtEl>
                                        <p:attrNameLst>
                                          <p:attrName>ppt_x</p:attrName>
                                        </p:attrNameLst>
                                      </p:cBhvr>
                                      <p:tavLst>
                                        <p:tav tm="0">
                                          <p:val>
                                            <p:strVal val="#ppt_x"/>
                                          </p:val>
                                        </p:tav>
                                        <p:tav tm="100000">
                                          <p:val>
                                            <p:strVal val="#ppt_x"/>
                                          </p:val>
                                        </p:tav>
                                      </p:tavLst>
                                    </p:anim>
                                    <p:anim calcmode="lin" valueType="num">
                                      <p:cBhvr additive="base">
                                        <p:cTn id="31"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500"/>
                                        <p:tgtEl>
                                          <p:spTgt spid="14"/>
                                        </p:tgtEl>
                                      </p:cBhvr>
                                    </p:animEffect>
                                  </p:childTnLst>
                                </p:cTn>
                              </p:par>
                            </p:childTnLst>
                          </p:cTn>
                        </p:par>
                      </p:childTnLst>
                    </p:cTn>
                  </p:par>
                  <p:par>
                    <p:cTn id="37" fill="hold">
                      <p:stCondLst>
                        <p:cond delay="indefinite"/>
                      </p:stCondLst>
                      <p:childTnLst>
                        <p:par>
                          <p:cTn id="38" fill="hold">
                            <p:stCondLst>
                              <p:cond delay="0"/>
                            </p:stCondLst>
                            <p:childTnLst>
                              <p:par>
                                <p:cTn id="39" presetID="45" presetClass="entr" presetSubtype="0" fill="hold" grpId="0" nodeType="clickEffect">
                                  <p:stCondLst>
                                    <p:cond delay="0"/>
                                  </p:stCondLst>
                                  <p:childTnLst>
                                    <p:set>
                                      <p:cBhvr>
                                        <p:cTn id="40" dur="1" fill="hold">
                                          <p:stCondLst>
                                            <p:cond delay="0"/>
                                          </p:stCondLst>
                                        </p:cTn>
                                        <p:tgtEl>
                                          <p:spTgt spid="36"/>
                                        </p:tgtEl>
                                        <p:attrNameLst>
                                          <p:attrName>style.visibility</p:attrName>
                                        </p:attrNameLst>
                                      </p:cBhvr>
                                      <p:to>
                                        <p:strVal val="visible"/>
                                      </p:to>
                                    </p:set>
                                    <p:animEffect transition="in" filter="fade">
                                      <p:cBhvr>
                                        <p:cTn id="41" dur="2000"/>
                                        <p:tgtEl>
                                          <p:spTgt spid="36"/>
                                        </p:tgtEl>
                                      </p:cBhvr>
                                    </p:animEffect>
                                    <p:anim calcmode="lin" valueType="num">
                                      <p:cBhvr>
                                        <p:cTn id="42" dur="2000" fill="hold"/>
                                        <p:tgtEl>
                                          <p:spTgt spid="36"/>
                                        </p:tgtEl>
                                        <p:attrNameLst>
                                          <p:attrName>ppt_w</p:attrName>
                                        </p:attrNameLst>
                                      </p:cBhvr>
                                      <p:tavLst>
                                        <p:tav tm="0" fmla="#ppt_w*sin(2.5*pi*$)">
                                          <p:val>
                                            <p:fltVal val="0"/>
                                          </p:val>
                                        </p:tav>
                                        <p:tav tm="100000">
                                          <p:val>
                                            <p:fltVal val="1"/>
                                          </p:val>
                                        </p:tav>
                                      </p:tavLst>
                                    </p:anim>
                                    <p:anim calcmode="lin" valueType="num">
                                      <p:cBhvr>
                                        <p:cTn id="43" dur="2000" fill="hold"/>
                                        <p:tgtEl>
                                          <p:spTgt spid="36"/>
                                        </p:tgtEl>
                                        <p:attrNameLst>
                                          <p:attrName>ppt_h</p:attrName>
                                        </p:attrNameLst>
                                      </p:cBhvr>
                                      <p:tavLst>
                                        <p:tav tm="0">
                                          <p:val>
                                            <p:strVal val="#ppt_h"/>
                                          </p:val>
                                        </p:tav>
                                        <p:tav tm="100000">
                                          <p:val>
                                            <p:strVal val="#ppt_h"/>
                                          </p:val>
                                        </p:tav>
                                      </p:tavLst>
                                    </p:anim>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15"/>
                                        </p:tgtEl>
                                        <p:attrNameLst>
                                          <p:attrName>style.visibility</p:attrName>
                                        </p:attrNameLst>
                                      </p:cBhvr>
                                      <p:to>
                                        <p:strVal val="visible"/>
                                      </p:to>
                                    </p:set>
                                    <p:animEffect transition="in" filter="fade">
                                      <p:cBhvr>
                                        <p:cTn id="48" dur="500"/>
                                        <p:tgtEl>
                                          <p:spTgt spid="15"/>
                                        </p:tgtEl>
                                      </p:cBhvr>
                                    </p:animEffect>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grpId="0" nodeType="clickEffect">
                                  <p:stCondLst>
                                    <p:cond delay="0"/>
                                  </p:stCondLst>
                                  <p:childTnLst>
                                    <p:set>
                                      <p:cBhvr>
                                        <p:cTn id="52" dur="1" fill="hold">
                                          <p:stCondLst>
                                            <p:cond delay="0"/>
                                          </p:stCondLst>
                                        </p:cTn>
                                        <p:tgtEl>
                                          <p:spTgt spid="23"/>
                                        </p:tgtEl>
                                        <p:attrNameLst>
                                          <p:attrName>style.visibility</p:attrName>
                                        </p:attrNameLst>
                                      </p:cBhvr>
                                      <p:to>
                                        <p:strVal val="visible"/>
                                      </p:to>
                                    </p:set>
                                    <p:anim calcmode="lin" valueType="num">
                                      <p:cBhvr additive="base">
                                        <p:cTn id="53" dur="500" fill="hold"/>
                                        <p:tgtEl>
                                          <p:spTgt spid="23"/>
                                        </p:tgtEl>
                                        <p:attrNameLst>
                                          <p:attrName>ppt_x</p:attrName>
                                        </p:attrNameLst>
                                      </p:cBhvr>
                                      <p:tavLst>
                                        <p:tav tm="0">
                                          <p:val>
                                            <p:strVal val="#ppt_x"/>
                                          </p:val>
                                        </p:tav>
                                        <p:tav tm="100000">
                                          <p:val>
                                            <p:strVal val="#ppt_x"/>
                                          </p:val>
                                        </p:tav>
                                      </p:tavLst>
                                    </p:anim>
                                    <p:anim calcmode="lin" valueType="num">
                                      <p:cBhvr additive="base">
                                        <p:cTn id="54"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35"/>
                                        </p:tgtEl>
                                        <p:attrNameLst>
                                          <p:attrName>style.visibility</p:attrName>
                                        </p:attrNameLst>
                                      </p:cBhvr>
                                      <p:to>
                                        <p:strVal val="visible"/>
                                      </p:to>
                                    </p:set>
                                    <p:animEffect transition="in" filter="fade">
                                      <p:cBhvr>
                                        <p:cTn id="59" dur="500"/>
                                        <p:tgtEl>
                                          <p:spTgt spid="35"/>
                                        </p:tgtEl>
                                      </p:cBhvr>
                                    </p:animEffect>
                                  </p:childTnLst>
                                </p:cTn>
                              </p:par>
                            </p:childTnLst>
                          </p:cTn>
                        </p:par>
                      </p:childTnLst>
                    </p:cTn>
                  </p:par>
                  <p:par>
                    <p:cTn id="60" fill="hold">
                      <p:stCondLst>
                        <p:cond delay="indefinite"/>
                      </p:stCondLst>
                      <p:childTnLst>
                        <p:par>
                          <p:cTn id="61" fill="hold">
                            <p:stCondLst>
                              <p:cond delay="0"/>
                            </p:stCondLst>
                            <p:childTnLst>
                              <p:par>
                                <p:cTn id="62" presetID="42" presetClass="entr" presetSubtype="0" fill="hold" grpId="0" nodeType="clickEffect">
                                  <p:stCondLst>
                                    <p:cond delay="0"/>
                                  </p:stCondLst>
                                  <p:childTnLst>
                                    <p:set>
                                      <p:cBhvr>
                                        <p:cTn id="63" dur="1" fill="hold">
                                          <p:stCondLst>
                                            <p:cond delay="0"/>
                                          </p:stCondLst>
                                        </p:cTn>
                                        <p:tgtEl>
                                          <p:spTgt spid="37"/>
                                        </p:tgtEl>
                                        <p:attrNameLst>
                                          <p:attrName>style.visibility</p:attrName>
                                        </p:attrNameLst>
                                      </p:cBhvr>
                                      <p:to>
                                        <p:strVal val="visible"/>
                                      </p:to>
                                    </p:set>
                                    <p:animEffect transition="in" filter="fade">
                                      <p:cBhvr>
                                        <p:cTn id="64" dur="1000"/>
                                        <p:tgtEl>
                                          <p:spTgt spid="37"/>
                                        </p:tgtEl>
                                      </p:cBhvr>
                                    </p:animEffect>
                                    <p:anim calcmode="lin" valueType="num">
                                      <p:cBhvr>
                                        <p:cTn id="65" dur="1000" fill="hold"/>
                                        <p:tgtEl>
                                          <p:spTgt spid="37"/>
                                        </p:tgtEl>
                                        <p:attrNameLst>
                                          <p:attrName>ppt_x</p:attrName>
                                        </p:attrNameLst>
                                      </p:cBhvr>
                                      <p:tavLst>
                                        <p:tav tm="0">
                                          <p:val>
                                            <p:strVal val="#ppt_x"/>
                                          </p:val>
                                        </p:tav>
                                        <p:tav tm="100000">
                                          <p:val>
                                            <p:strVal val="#ppt_x"/>
                                          </p:val>
                                        </p:tav>
                                      </p:tavLst>
                                    </p:anim>
                                    <p:anim calcmode="lin" valueType="num">
                                      <p:cBhvr>
                                        <p:cTn id="66" dur="1000" fill="hold"/>
                                        <p:tgtEl>
                                          <p:spTgt spid="37"/>
                                        </p:tgtEl>
                                        <p:attrNameLst>
                                          <p:attrName>ppt_y</p:attrName>
                                        </p:attrNameLst>
                                      </p:cBhvr>
                                      <p:tavLst>
                                        <p:tav tm="0">
                                          <p:val>
                                            <p:strVal val="#ppt_y+.1"/>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16"/>
                                        </p:tgtEl>
                                        <p:attrNameLst>
                                          <p:attrName>style.visibility</p:attrName>
                                        </p:attrNameLst>
                                      </p:cBhvr>
                                      <p:to>
                                        <p:strVal val="visible"/>
                                      </p:to>
                                    </p:set>
                                    <p:animEffect transition="in" filter="fade">
                                      <p:cBhvr>
                                        <p:cTn id="71" dur="500"/>
                                        <p:tgtEl>
                                          <p:spTgt spid="16"/>
                                        </p:tgtEl>
                                      </p:cBhvr>
                                    </p:animEffect>
                                  </p:childTnLst>
                                </p:cTn>
                              </p:par>
                            </p:childTnLst>
                          </p:cTn>
                        </p:par>
                      </p:childTnLst>
                    </p:cTn>
                  </p:par>
                  <p:par>
                    <p:cTn id="72" fill="hold">
                      <p:stCondLst>
                        <p:cond delay="indefinite"/>
                      </p:stCondLst>
                      <p:childTnLst>
                        <p:par>
                          <p:cTn id="73" fill="hold">
                            <p:stCondLst>
                              <p:cond delay="0"/>
                            </p:stCondLst>
                            <p:childTnLst>
                              <p:par>
                                <p:cTn id="74" presetID="42" presetClass="entr" presetSubtype="0" fill="hold" grpId="0" nodeType="clickEffect">
                                  <p:stCondLst>
                                    <p:cond delay="0"/>
                                  </p:stCondLst>
                                  <p:childTnLst>
                                    <p:set>
                                      <p:cBhvr>
                                        <p:cTn id="75" dur="1" fill="hold">
                                          <p:stCondLst>
                                            <p:cond delay="0"/>
                                          </p:stCondLst>
                                        </p:cTn>
                                        <p:tgtEl>
                                          <p:spTgt spid="25"/>
                                        </p:tgtEl>
                                        <p:attrNameLst>
                                          <p:attrName>style.visibility</p:attrName>
                                        </p:attrNameLst>
                                      </p:cBhvr>
                                      <p:to>
                                        <p:strVal val="visible"/>
                                      </p:to>
                                    </p:set>
                                    <p:animEffect transition="in" filter="fade">
                                      <p:cBhvr>
                                        <p:cTn id="76" dur="1000"/>
                                        <p:tgtEl>
                                          <p:spTgt spid="25"/>
                                        </p:tgtEl>
                                      </p:cBhvr>
                                    </p:animEffect>
                                    <p:anim calcmode="lin" valueType="num">
                                      <p:cBhvr>
                                        <p:cTn id="77" dur="1000" fill="hold"/>
                                        <p:tgtEl>
                                          <p:spTgt spid="25"/>
                                        </p:tgtEl>
                                        <p:attrNameLst>
                                          <p:attrName>ppt_x</p:attrName>
                                        </p:attrNameLst>
                                      </p:cBhvr>
                                      <p:tavLst>
                                        <p:tav tm="0">
                                          <p:val>
                                            <p:strVal val="#ppt_x"/>
                                          </p:val>
                                        </p:tav>
                                        <p:tav tm="100000">
                                          <p:val>
                                            <p:strVal val="#ppt_x"/>
                                          </p:val>
                                        </p:tav>
                                      </p:tavLst>
                                    </p:anim>
                                    <p:anim calcmode="lin" valueType="num">
                                      <p:cBhvr>
                                        <p:cTn id="78"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nodeType="clickEffect">
                                  <p:stCondLst>
                                    <p:cond delay="0"/>
                                  </p:stCondLst>
                                  <p:childTnLst>
                                    <p:set>
                                      <p:cBhvr>
                                        <p:cTn id="82" dur="1" fill="hold">
                                          <p:stCondLst>
                                            <p:cond delay="0"/>
                                          </p:stCondLst>
                                        </p:cTn>
                                        <p:tgtEl>
                                          <p:spTgt spid="17"/>
                                        </p:tgtEl>
                                        <p:attrNameLst>
                                          <p:attrName>style.visibility</p:attrName>
                                        </p:attrNameLst>
                                      </p:cBhvr>
                                      <p:to>
                                        <p:strVal val="visible"/>
                                      </p:to>
                                    </p:set>
                                    <p:animEffect transition="in" filter="fade">
                                      <p:cBhvr>
                                        <p:cTn id="83" dur="500"/>
                                        <p:tgtEl>
                                          <p:spTgt spid="17"/>
                                        </p:tgtEl>
                                      </p:cBhvr>
                                    </p:animEffect>
                                  </p:childTnLst>
                                </p:cTn>
                              </p:par>
                            </p:childTnLst>
                          </p:cTn>
                        </p:par>
                      </p:childTnLst>
                    </p:cTn>
                  </p:par>
                  <p:par>
                    <p:cTn id="84" fill="hold">
                      <p:stCondLst>
                        <p:cond delay="indefinite"/>
                      </p:stCondLst>
                      <p:childTnLst>
                        <p:par>
                          <p:cTn id="85" fill="hold">
                            <p:stCondLst>
                              <p:cond delay="0"/>
                            </p:stCondLst>
                            <p:childTnLst>
                              <p:par>
                                <p:cTn id="86" presetID="42" presetClass="entr" presetSubtype="0" fill="hold" grpId="0" nodeType="clickEffect">
                                  <p:stCondLst>
                                    <p:cond delay="0"/>
                                  </p:stCondLst>
                                  <p:childTnLst>
                                    <p:set>
                                      <p:cBhvr>
                                        <p:cTn id="87" dur="1" fill="hold">
                                          <p:stCondLst>
                                            <p:cond delay="0"/>
                                          </p:stCondLst>
                                        </p:cTn>
                                        <p:tgtEl>
                                          <p:spTgt spid="38"/>
                                        </p:tgtEl>
                                        <p:attrNameLst>
                                          <p:attrName>style.visibility</p:attrName>
                                        </p:attrNameLst>
                                      </p:cBhvr>
                                      <p:to>
                                        <p:strVal val="visible"/>
                                      </p:to>
                                    </p:set>
                                    <p:animEffect transition="in" filter="fade">
                                      <p:cBhvr>
                                        <p:cTn id="88" dur="1000"/>
                                        <p:tgtEl>
                                          <p:spTgt spid="38"/>
                                        </p:tgtEl>
                                      </p:cBhvr>
                                    </p:animEffect>
                                    <p:anim calcmode="lin" valueType="num">
                                      <p:cBhvr>
                                        <p:cTn id="89" dur="1000" fill="hold"/>
                                        <p:tgtEl>
                                          <p:spTgt spid="38"/>
                                        </p:tgtEl>
                                        <p:attrNameLst>
                                          <p:attrName>ppt_x</p:attrName>
                                        </p:attrNameLst>
                                      </p:cBhvr>
                                      <p:tavLst>
                                        <p:tav tm="0">
                                          <p:val>
                                            <p:strVal val="#ppt_x"/>
                                          </p:val>
                                        </p:tav>
                                        <p:tav tm="100000">
                                          <p:val>
                                            <p:strVal val="#ppt_x"/>
                                          </p:val>
                                        </p:tav>
                                      </p:tavLst>
                                    </p:anim>
                                    <p:anim calcmode="lin" valueType="num">
                                      <p:cBhvr>
                                        <p:cTn id="90" dur="1000" fill="hold"/>
                                        <p:tgtEl>
                                          <p:spTgt spid="38"/>
                                        </p:tgtEl>
                                        <p:attrNameLst>
                                          <p:attrName>ppt_y</p:attrName>
                                        </p:attrNameLst>
                                      </p:cBhvr>
                                      <p:tavLst>
                                        <p:tav tm="0">
                                          <p:val>
                                            <p:strVal val="#ppt_y+.1"/>
                                          </p:val>
                                        </p:tav>
                                        <p:tav tm="100000">
                                          <p:val>
                                            <p:strVal val="#ppt_y"/>
                                          </p:val>
                                        </p:tav>
                                      </p:tavLst>
                                    </p:anim>
                                  </p:childTnLst>
                                </p:cTn>
                              </p:par>
                            </p:childTnLst>
                          </p:cTn>
                        </p:par>
                      </p:childTnLst>
                    </p:cTn>
                  </p:par>
                  <p:par>
                    <p:cTn id="91" fill="hold">
                      <p:stCondLst>
                        <p:cond delay="indefinite"/>
                      </p:stCondLst>
                      <p:childTnLst>
                        <p:par>
                          <p:cTn id="92" fill="hold">
                            <p:stCondLst>
                              <p:cond delay="0"/>
                            </p:stCondLst>
                            <p:childTnLst>
                              <p:par>
                                <p:cTn id="93" presetID="2" presetClass="entr" presetSubtype="4" fill="hold" grpId="0" nodeType="clickEffect">
                                  <p:stCondLst>
                                    <p:cond delay="0"/>
                                  </p:stCondLst>
                                  <p:childTnLst>
                                    <p:set>
                                      <p:cBhvr>
                                        <p:cTn id="94" dur="1" fill="hold">
                                          <p:stCondLst>
                                            <p:cond delay="0"/>
                                          </p:stCondLst>
                                        </p:cTn>
                                        <p:tgtEl>
                                          <p:spTgt spid="26"/>
                                        </p:tgtEl>
                                        <p:attrNameLst>
                                          <p:attrName>style.visibility</p:attrName>
                                        </p:attrNameLst>
                                      </p:cBhvr>
                                      <p:to>
                                        <p:strVal val="visible"/>
                                      </p:to>
                                    </p:set>
                                    <p:anim calcmode="lin" valueType="num">
                                      <p:cBhvr additive="base">
                                        <p:cTn id="95" dur="500" fill="hold"/>
                                        <p:tgtEl>
                                          <p:spTgt spid="26"/>
                                        </p:tgtEl>
                                        <p:attrNameLst>
                                          <p:attrName>ppt_x</p:attrName>
                                        </p:attrNameLst>
                                      </p:cBhvr>
                                      <p:tavLst>
                                        <p:tav tm="0">
                                          <p:val>
                                            <p:strVal val="#ppt_x"/>
                                          </p:val>
                                        </p:tav>
                                        <p:tav tm="100000">
                                          <p:val>
                                            <p:strVal val="#ppt_x"/>
                                          </p:val>
                                        </p:tav>
                                      </p:tavLst>
                                    </p:anim>
                                    <p:anim calcmode="lin" valueType="num">
                                      <p:cBhvr additive="base">
                                        <p:cTn id="96"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nodeType="clickEffect">
                                  <p:stCondLst>
                                    <p:cond delay="0"/>
                                  </p:stCondLst>
                                  <p:childTnLst>
                                    <p:set>
                                      <p:cBhvr>
                                        <p:cTn id="100" dur="1" fill="hold">
                                          <p:stCondLst>
                                            <p:cond delay="0"/>
                                          </p:stCondLst>
                                        </p:cTn>
                                        <p:tgtEl>
                                          <p:spTgt spid="40"/>
                                        </p:tgtEl>
                                        <p:attrNameLst>
                                          <p:attrName>style.visibility</p:attrName>
                                        </p:attrNameLst>
                                      </p:cBhvr>
                                      <p:to>
                                        <p:strVal val="visible"/>
                                      </p:to>
                                    </p:set>
                                    <p:animEffect transition="in" filter="fade">
                                      <p:cBhvr>
                                        <p:cTn id="101" dur="500"/>
                                        <p:tgtEl>
                                          <p:spTgt spid="40"/>
                                        </p:tgtEl>
                                      </p:cBhvr>
                                    </p:animEffect>
                                  </p:childTnLst>
                                </p:cTn>
                              </p:par>
                            </p:childTnLst>
                          </p:cTn>
                        </p:par>
                      </p:childTnLst>
                    </p:cTn>
                  </p:par>
                  <p:par>
                    <p:cTn id="102" fill="hold">
                      <p:stCondLst>
                        <p:cond delay="indefinite"/>
                      </p:stCondLst>
                      <p:childTnLst>
                        <p:par>
                          <p:cTn id="103" fill="hold">
                            <p:stCondLst>
                              <p:cond delay="0"/>
                            </p:stCondLst>
                            <p:childTnLst>
                              <p:par>
                                <p:cTn id="104" presetID="14" presetClass="entr" presetSubtype="10" fill="hold" grpId="0" nodeType="clickEffect">
                                  <p:stCondLst>
                                    <p:cond delay="0"/>
                                  </p:stCondLst>
                                  <p:childTnLst>
                                    <p:set>
                                      <p:cBhvr>
                                        <p:cTn id="105" dur="1" fill="hold">
                                          <p:stCondLst>
                                            <p:cond delay="0"/>
                                          </p:stCondLst>
                                        </p:cTn>
                                        <p:tgtEl>
                                          <p:spTgt spid="27"/>
                                        </p:tgtEl>
                                        <p:attrNameLst>
                                          <p:attrName>style.visibility</p:attrName>
                                        </p:attrNameLst>
                                      </p:cBhvr>
                                      <p:to>
                                        <p:strVal val="visible"/>
                                      </p:to>
                                    </p:set>
                                    <p:animEffect transition="in" filter="randombar(horizontal)">
                                      <p:cBhvr>
                                        <p:cTn id="106"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7" grpId="0" animBg="1"/>
      <p:bldP spid="21" grpId="0"/>
      <p:bldP spid="22" grpId="0"/>
      <p:bldP spid="23" grpId="0"/>
      <p:bldP spid="25" grpId="0"/>
      <p:bldP spid="26" grpId="0"/>
      <p:bldP spid="27" grpId="0" animBg="1"/>
      <p:bldP spid="36" grpId="0" animBg="1"/>
      <p:bldP spid="37" grpId="0"/>
      <p:bldP spid="3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Map of hurricane evacuation routes">
            <a:extLst>
              <a:ext uri="{FF2B5EF4-FFF2-40B4-BE49-F238E27FC236}">
                <a16:creationId xmlns:a16="http://schemas.microsoft.com/office/drawing/2014/main" id="{9FF04FA5-1E19-43AC-9B8A-1812ADD489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712" y="957692"/>
            <a:ext cx="2656800" cy="2394345"/>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E5EF9B8E-1E93-4542-8892-F53844121BF3}"/>
              </a:ext>
            </a:extLst>
          </p:cNvPr>
          <p:cNvSpPr>
            <a:spLocks noGrp="1"/>
          </p:cNvSpPr>
          <p:nvPr>
            <p:ph type="sldNum" sz="quarter" idx="12"/>
          </p:nvPr>
        </p:nvSpPr>
        <p:spPr/>
        <p:txBody>
          <a:bodyPr/>
          <a:lstStyle/>
          <a:p>
            <a:fld id="{6D22F896-40B5-4ADD-8801-0D06FADFA095}" type="slidenum">
              <a:rPr lang="en-US" smtClean="0"/>
              <a:t>5</a:t>
            </a:fld>
            <a:endParaRPr lang="en-US" dirty="0"/>
          </a:p>
        </p:txBody>
      </p:sp>
      <p:sp>
        <p:nvSpPr>
          <p:cNvPr id="6" name="TextBox 5">
            <a:extLst>
              <a:ext uri="{FF2B5EF4-FFF2-40B4-BE49-F238E27FC236}">
                <a16:creationId xmlns:a16="http://schemas.microsoft.com/office/drawing/2014/main" id="{838F157A-E6F6-4AF2-898C-FC462D2D328F}"/>
              </a:ext>
            </a:extLst>
          </p:cNvPr>
          <p:cNvSpPr txBox="1"/>
          <p:nvPr/>
        </p:nvSpPr>
        <p:spPr>
          <a:xfrm>
            <a:off x="6264" y="4413387"/>
            <a:ext cx="3912593" cy="276999"/>
          </a:xfrm>
          <a:prstGeom prst="rect">
            <a:avLst/>
          </a:prstGeom>
          <a:noFill/>
          <a:ln w="3175">
            <a:noFill/>
          </a:ln>
        </p:spPr>
        <p:txBody>
          <a:bodyPr wrap="square" rtlCol="0">
            <a:spAutoFit/>
          </a:bodyPr>
          <a:lstStyle/>
          <a:p>
            <a:pPr algn="just"/>
            <a:r>
              <a:rPr lang="en-US" sz="1200">
                <a:latin typeface="Calibri" panose="020F0502020204030204" pitchFamily="34" charset="0"/>
                <a:cs typeface="Calibri" panose="020F0502020204030204" pitchFamily="34" charset="0"/>
              </a:rPr>
              <a:t>1. The layer showing the routes has been added to the map.</a:t>
            </a:r>
            <a:endParaRPr lang="en-AU" sz="1200">
              <a:latin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77C6DD36-AAAE-419E-AF1B-C031FD8BABE5}"/>
              </a:ext>
            </a:extLst>
          </p:cNvPr>
          <p:cNvPicPr>
            <a:picLocks noChangeAspect="1"/>
          </p:cNvPicPr>
          <p:nvPr/>
        </p:nvPicPr>
        <p:blipFill>
          <a:blip r:embed="rId4"/>
          <a:stretch>
            <a:fillRect/>
          </a:stretch>
        </p:blipFill>
        <p:spPr>
          <a:xfrm>
            <a:off x="2751170" y="951917"/>
            <a:ext cx="2489110" cy="654115"/>
          </a:xfrm>
          <a:prstGeom prst="rect">
            <a:avLst/>
          </a:prstGeom>
        </p:spPr>
      </p:pic>
      <p:sp>
        <p:nvSpPr>
          <p:cNvPr id="7" name="Rectangle 6">
            <a:extLst>
              <a:ext uri="{FF2B5EF4-FFF2-40B4-BE49-F238E27FC236}">
                <a16:creationId xmlns:a16="http://schemas.microsoft.com/office/drawing/2014/main" id="{41B752DC-269A-48D1-9542-0C76A74906AB}"/>
              </a:ext>
            </a:extLst>
          </p:cNvPr>
          <p:cNvSpPr/>
          <p:nvPr/>
        </p:nvSpPr>
        <p:spPr>
          <a:xfrm>
            <a:off x="2762633" y="1070269"/>
            <a:ext cx="185069" cy="18919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8" name="Picture 7">
            <a:extLst>
              <a:ext uri="{FF2B5EF4-FFF2-40B4-BE49-F238E27FC236}">
                <a16:creationId xmlns:a16="http://schemas.microsoft.com/office/drawing/2014/main" id="{16F5E454-546A-4BEB-B36A-DD34B71DBE7A}"/>
              </a:ext>
            </a:extLst>
          </p:cNvPr>
          <p:cNvPicPr>
            <a:picLocks noChangeAspect="1"/>
          </p:cNvPicPr>
          <p:nvPr/>
        </p:nvPicPr>
        <p:blipFill>
          <a:blip r:embed="rId5"/>
          <a:stretch>
            <a:fillRect/>
          </a:stretch>
        </p:blipFill>
        <p:spPr>
          <a:xfrm>
            <a:off x="2751171" y="1684229"/>
            <a:ext cx="2489110" cy="1673565"/>
          </a:xfrm>
          <a:prstGeom prst="rect">
            <a:avLst/>
          </a:prstGeom>
        </p:spPr>
      </p:pic>
      <p:sp>
        <p:nvSpPr>
          <p:cNvPr id="10" name="Rectangle 9">
            <a:extLst>
              <a:ext uri="{FF2B5EF4-FFF2-40B4-BE49-F238E27FC236}">
                <a16:creationId xmlns:a16="http://schemas.microsoft.com/office/drawing/2014/main" id="{D2B5A84F-E602-4337-8028-942D2E430697}"/>
              </a:ext>
            </a:extLst>
          </p:cNvPr>
          <p:cNvSpPr/>
          <p:nvPr/>
        </p:nvSpPr>
        <p:spPr>
          <a:xfrm>
            <a:off x="3567461" y="2161951"/>
            <a:ext cx="702800" cy="18919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TextBox 10">
            <a:extLst>
              <a:ext uri="{FF2B5EF4-FFF2-40B4-BE49-F238E27FC236}">
                <a16:creationId xmlns:a16="http://schemas.microsoft.com/office/drawing/2014/main" id="{17462C76-7754-4864-88AA-67E7D036208D}"/>
              </a:ext>
            </a:extLst>
          </p:cNvPr>
          <p:cNvSpPr txBox="1"/>
          <p:nvPr/>
        </p:nvSpPr>
        <p:spPr>
          <a:xfrm>
            <a:off x="6264" y="4690386"/>
            <a:ext cx="5582773" cy="276999"/>
          </a:xfrm>
          <a:prstGeom prst="rect">
            <a:avLst/>
          </a:prstGeom>
          <a:noFill/>
          <a:ln w="3175">
            <a:noFill/>
          </a:ln>
        </p:spPr>
        <p:txBody>
          <a:bodyPr wrap="square" rtlCol="0">
            <a:spAutoFit/>
          </a:bodyPr>
          <a:lstStyle/>
          <a:p>
            <a:pPr algn="just"/>
            <a:r>
              <a:rPr lang="en-US" sz="1200">
                <a:latin typeface="Calibri" panose="020F0502020204030204" pitchFamily="34" charset="0"/>
                <a:cs typeface="Calibri" panose="020F0502020204030204" pitchFamily="34" charset="0"/>
              </a:rPr>
              <a:t>2. Click the back arrow and then on ‘Content’ to see the added layer names.</a:t>
            </a:r>
            <a:endParaRPr lang="en-AU" sz="1200">
              <a:latin typeface="Calibri" panose="020F0502020204030204" pitchFamily="34" charset="0"/>
              <a:cs typeface="Calibri" panose="020F0502020204030204" pitchFamily="34" charset="0"/>
            </a:endParaRPr>
          </a:p>
        </p:txBody>
      </p:sp>
      <p:sp>
        <p:nvSpPr>
          <p:cNvPr id="12" name="TextBox 11">
            <a:extLst>
              <a:ext uri="{FF2B5EF4-FFF2-40B4-BE49-F238E27FC236}">
                <a16:creationId xmlns:a16="http://schemas.microsoft.com/office/drawing/2014/main" id="{BA39888C-CC4F-46D8-84B0-9673C2C1CA5D}"/>
              </a:ext>
            </a:extLst>
          </p:cNvPr>
          <p:cNvSpPr txBox="1"/>
          <p:nvPr/>
        </p:nvSpPr>
        <p:spPr>
          <a:xfrm>
            <a:off x="0" y="4978056"/>
            <a:ext cx="5582773" cy="276999"/>
          </a:xfrm>
          <a:prstGeom prst="rect">
            <a:avLst/>
          </a:prstGeom>
          <a:noFill/>
          <a:ln w="3175">
            <a:noFill/>
          </a:ln>
        </p:spPr>
        <p:txBody>
          <a:bodyPr wrap="square" rtlCol="0">
            <a:spAutoFit/>
          </a:bodyPr>
          <a:lstStyle/>
          <a:p>
            <a:pPr algn="just"/>
            <a:r>
              <a:rPr lang="en-US" sz="1200">
                <a:latin typeface="Calibri" panose="020F0502020204030204" pitchFamily="34" charset="0"/>
                <a:cs typeface="Calibri" panose="020F0502020204030204" pitchFamily="34" charset="0"/>
              </a:rPr>
              <a:t>3. Click ‘Basemap’ to change the map to a light background.</a:t>
            </a:r>
            <a:endParaRPr lang="en-AU" sz="1200">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00714742-2FD7-49BE-A64D-A61E96E84D56}"/>
              </a:ext>
            </a:extLst>
          </p:cNvPr>
          <p:cNvPicPr>
            <a:picLocks noChangeAspect="1"/>
          </p:cNvPicPr>
          <p:nvPr/>
        </p:nvPicPr>
        <p:blipFill>
          <a:blip r:embed="rId6"/>
          <a:stretch>
            <a:fillRect/>
          </a:stretch>
        </p:blipFill>
        <p:spPr>
          <a:xfrm>
            <a:off x="5261179" y="960080"/>
            <a:ext cx="3559358" cy="2389549"/>
          </a:xfrm>
          <a:prstGeom prst="rect">
            <a:avLst/>
          </a:prstGeom>
        </p:spPr>
      </p:pic>
      <p:sp>
        <p:nvSpPr>
          <p:cNvPr id="14" name="Rectangle 13">
            <a:extLst>
              <a:ext uri="{FF2B5EF4-FFF2-40B4-BE49-F238E27FC236}">
                <a16:creationId xmlns:a16="http://schemas.microsoft.com/office/drawing/2014/main" id="{1FC37E53-6D63-404B-B70C-18161B1771A8}"/>
              </a:ext>
            </a:extLst>
          </p:cNvPr>
          <p:cNvSpPr/>
          <p:nvPr/>
        </p:nvSpPr>
        <p:spPr>
          <a:xfrm>
            <a:off x="7630794" y="2394702"/>
            <a:ext cx="841402" cy="77770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3" name="Picture 12">
            <a:extLst>
              <a:ext uri="{FF2B5EF4-FFF2-40B4-BE49-F238E27FC236}">
                <a16:creationId xmlns:a16="http://schemas.microsoft.com/office/drawing/2014/main" id="{309CA5AE-7B74-499C-8D00-577FE316F247}"/>
              </a:ext>
            </a:extLst>
          </p:cNvPr>
          <p:cNvPicPr>
            <a:picLocks noChangeAspect="1"/>
          </p:cNvPicPr>
          <p:nvPr/>
        </p:nvPicPr>
        <p:blipFill>
          <a:blip r:embed="rId7"/>
          <a:stretch>
            <a:fillRect/>
          </a:stretch>
        </p:blipFill>
        <p:spPr>
          <a:xfrm>
            <a:off x="8841435" y="957693"/>
            <a:ext cx="3190630" cy="2389549"/>
          </a:xfrm>
          <a:prstGeom prst="rect">
            <a:avLst/>
          </a:prstGeom>
        </p:spPr>
      </p:pic>
      <p:sp>
        <p:nvSpPr>
          <p:cNvPr id="16" name="TextBox 15">
            <a:extLst>
              <a:ext uri="{FF2B5EF4-FFF2-40B4-BE49-F238E27FC236}">
                <a16:creationId xmlns:a16="http://schemas.microsoft.com/office/drawing/2014/main" id="{455BDB2C-0595-4794-AAB7-1BABA723DEB6}"/>
              </a:ext>
            </a:extLst>
          </p:cNvPr>
          <p:cNvSpPr txBox="1"/>
          <p:nvPr/>
        </p:nvSpPr>
        <p:spPr>
          <a:xfrm>
            <a:off x="0" y="5244959"/>
            <a:ext cx="7630794" cy="276999"/>
          </a:xfrm>
          <a:prstGeom prst="rect">
            <a:avLst/>
          </a:prstGeom>
          <a:noFill/>
          <a:ln w="3175">
            <a:noFill/>
          </a:ln>
        </p:spPr>
        <p:txBody>
          <a:bodyPr wrap="square" rtlCol="0">
            <a:spAutoFit/>
          </a:bodyPr>
          <a:lstStyle/>
          <a:p>
            <a:pPr algn="just"/>
            <a:r>
              <a:rPr lang="en-US" sz="1200">
                <a:latin typeface="Calibri" panose="020F0502020204030204" pitchFamily="34" charset="0"/>
                <a:cs typeface="Calibri" panose="020F0502020204030204" pitchFamily="34" charset="0"/>
              </a:rPr>
              <a:t>4. In the Contents pane, point to the Hurricane Evacuation Routes layer and click the Change Style button.</a:t>
            </a:r>
            <a:endParaRPr lang="en-AU" sz="1200">
              <a:latin typeface="Calibri" panose="020F0502020204030204" pitchFamily="34" charset="0"/>
              <a:cs typeface="Calibri" panose="020F0502020204030204" pitchFamily="34" charset="0"/>
            </a:endParaRPr>
          </a:p>
        </p:txBody>
      </p:sp>
      <p:pic>
        <p:nvPicPr>
          <p:cNvPr id="15" name="Picture 14">
            <a:extLst>
              <a:ext uri="{FF2B5EF4-FFF2-40B4-BE49-F238E27FC236}">
                <a16:creationId xmlns:a16="http://schemas.microsoft.com/office/drawing/2014/main" id="{1B71B00F-353B-48AA-BA4B-2CC8B8727DB2}"/>
              </a:ext>
            </a:extLst>
          </p:cNvPr>
          <p:cNvPicPr>
            <a:picLocks noChangeAspect="1"/>
          </p:cNvPicPr>
          <p:nvPr/>
        </p:nvPicPr>
        <p:blipFill>
          <a:blip r:embed="rId8"/>
          <a:stretch>
            <a:fillRect/>
          </a:stretch>
        </p:blipFill>
        <p:spPr>
          <a:xfrm>
            <a:off x="62713" y="3375760"/>
            <a:ext cx="2223288" cy="988128"/>
          </a:xfrm>
          <a:prstGeom prst="rect">
            <a:avLst/>
          </a:prstGeom>
        </p:spPr>
      </p:pic>
      <p:pic>
        <p:nvPicPr>
          <p:cNvPr id="17" name="Picture 16">
            <a:extLst>
              <a:ext uri="{FF2B5EF4-FFF2-40B4-BE49-F238E27FC236}">
                <a16:creationId xmlns:a16="http://schemas.microsoft.com/office/drawing/2014/main" id="{21EC7358-5BE0-4A37-ACCC-EB87A7CE1D3A}"/>
              </a:ext>
            </a:extLst>
          </p:cNvPr>
          <p:cNvPicPr>
            <a:picLocks noChangeAspect="1"/>
          </p:cNvPicPr>
          <p:nvPr/>
        </p:nvPicPr>
        <p:blipFill>
          <a:blip r:embed="rId9"/>
          <a:stretch>
            <a:fillRect/>
          </a:stretch>
        </p:blipFill>
        <p:spPr>
          <a:xfrm>
            <a:off x="6919972" y="3429000"/>
            <a:ext cx="2263045" cy="2135058"/>
          </a:xfrm>
          <a:prstGeom prst="rect">
            <a:avLst/>
          </a:prstGeom>
        </p:spPr>
      </p:pic>
      <p:pic>
        <p:nvPicPr>
          <p:cNvPr id="18" name="Picture 17">
            <a:extLst>
              <a:ext uri="{FF2B5EF4-FFF2-40B4-BE49-F238E27FC236}">
                <a16:creationId xmlns:a16="http://schemas.microsoft.com/office/drawing/2014/main" id="{9CE01667-529D-406C-B13A-AB270306ABF4}"/>
              </a:ext>
            </a:extLst>
          </p:cNvPr>
          <p:cNvPicPr>
            <a:picLocks noChangeAspect="1"/>
          </p:cNvPicPr>
          <p:nvPr/>
        </p:nvPicPr>
        <p:blipFill>
          <a:blip r:embed="rId10"/>
          <a:stretch>
            <a:fillRect/>
          </a:stretch>
        </p:blipFill>
        <p:spPr>
          <a:xfrm>
            <a:off x="9205973" y="3429000"/>
            <a:ext cx="2152650" cy="1323975"/>
          </a:xfrm>
          <a:prstGeom prst="rect">
            <a:avLst/>
          </a:prstGeom>
        </p:spPr>
      </p:pic>
      <p:sp>
        <p:nvSpPr>
          <p:cNvPr id="20" name="TextBox 19">
            <a:extLst>
              <a:ext uri="{FF2B5EF4-FFF2-40B4-BE49-F238E27FC236}">
                <a16:creationId xmlns:a16="http://schemas.microsoft.com/office/drawing/2014/main" id="{95E8378D-D335-4596-B3C9-8D60E21FCCA9}"/>
              </a:ext>
            </a:extLst>
          </p:cNvPr>
          <p:cNvSpPr txBox="1"/>
          <p:nvPr/>
        </p:nvSpPr>
        <p:spPr>
          <a:xfrm>
            <a:off x="0" y="5477144"/>
            <a:ext cx="5582773" cy="276999"/>
          </a:xfrm>
          <a:prstGeom prst="rect">
            <a:avLst/>
          </a:prstGeom>
          <a:noFill/>
          <a:ln w="3175">
            <a:noFill/>
          </a:ln>
        </p:spPr>
        <p:txBody>
          <a:bodyPr wrap="square" rtlCol="0">
            <a:spAutoFit/>
          </a:bodyPr>
          <a:lstStyle/>
          <a:p>
            <a:pPr algn="just"/>
            <a:r>
              <a:rPr lang="en-US" sz="1200">
                <a:latin typeface="Calibri" panose="020F0502020204030204" pitchFamily="34" charset="0"/>
                <a:cs typeface="Calibri" panose="020F0502020204030204" pitchFamily="34" charset="0"/>
              </a:rPr>
              <a:t>5. Click ‘OPTIONS’</a:t>
            </a:r>
            <a:endParaRPr lang="en-AU" sz="1200">
              <a:latin typeface="Calibri" panose="020F0502020204030204" pitchFamily="34" charset="0"/>
              <a:cs typeface="Calibri" panose="020F0502020204030204" pitchFamily="34" charset="0"/>
            </a:endParaRPr>
          </a:p>
        </p:txBody>
      </p:sp>
      <p:sp>
        <p:nvSpPr>
          <p:cNvPr id="21" name="TextBox 20">
            <a:extLst>
              <a:ext uri="{FF2B5EF4-FFF2-40B4-BE49-F238E27FC236}">
                <a16:creationId xmlns:a16="http://schemas.microsoft.com/office/drawing/2014/main" id="{7DDB802A-5857-4848-8EAD-C585E20C7177}"/>
              </a:ext>
            </a:extLst>
          </p:cNvPr>
          <p:cNvSpPr txBox="1"/>
          <p:nvPr/>
        </p:nvSpPr>
        <p:spPr>
          <a:xfrm>
            <a:off x="0" y="5744775"/>
            <a:ext cx="5582773" cy="276999"/>
          </a:xfrm>
          <a:prstGeom prst="rect">
            <a:avLst/>
          </a:prstGeom>
          <a:noFill/>
          <a:ln w="3175">
            <a:noFill/>
          </a:ln>
        </p:spPr>
        <p:txBody>
          <a:bodyPr wrap="square" rtlCol="0">
            <a:spAutoFit/>
          </a:bodyPr>
          <a:lstStyle/>
          <a:p>
            <a:pPr algn="just"/>
            <a:r>
              <a:rPr lang="en-US" sz="1200">
                <a:latin typeface="Calibri" panose="020F0502020204030204" pitchFamily="34" charset="0"/>
                <a:cs typeface="Calibri" panose="020F0502020204030204" pitchFamily="34" charset="0"/>
              </a:rPr>
              <a:t>6. Click ‘Symbols’</a:t>
            </a:r>
            <a:endParaRPr lang="en-AU" sz="1200">
              <a:latin typeface="Calibri" panose="020F0502020204030204" pitchFamily="34" charset="0"/>
              <a:cs typeface="Calibri" panose="020F0502020204030204" pitchFamily="34" charset="0"/>
            </a:endParaRPr>
          </a:p>
        </p:txBody>
      </p:sp>
      <p:sp>
        <p:nvSpPr>
          <p:cNvPr id="22" name="Rectangle: Rounded Corners 21">
            <a:extLst>
              <a:ext uri="{FF2B5EF4-FFF2-40B4-BE49-F238E27FC236}">
                <a16:creationId xmlns:a16="http://schemas.microsoft.com/office/drawing/2014/main" id="{7C7A12EE-5F27-4C8A-9552-BB3C771D3AAC}"/>
              </a:ext>
            </a:extLst>
          </p:cNvPr>
          <p:cNvSpPr/>
          <p:nvPr/>
        </p:nvSpPr>
        <p:spPr>
          <a:xfrm>
            <a:off x="4973216" y="5934343"/>
            <a:ext cx="1784215" cy="276999"/>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Continued…</a:t>
            </a:r>
            <a:endParaRPr lang="en-AU"/>
          </a:p>
        </p:txBody>
      </p:sp>
      <p:sp>
        <p:nvSpPr>
          <p:cNvPr id="23" name="TextBox 22">
            <a:extLst>
              <a:ext uri="{FF2B5EF4-FFF2-40B4-BE49-F238E27FC236}">
                <a16:creationId xmlns:a16="http://schemas.microsoft.com/office/drawing/2014/main" id="{268977AF-D335-4519-95D0-F3A7E6E0A478}"/>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Change Styles</a:t>
            </a:r>
          </a:p>
        </p:txBody>
      </p:sp>
      <p:sp>
        <p:nvSpPr>
          <p:cNvPr id="19" name="TextBox 18">
            <a:extLst>
              <a:ext uri="{FF2B5EF4-FFF2-40B4-BE49-F238E27FC236}">
                <a16:creationId xmlns:a16="http://schemas.microsoft.com/office/drawing/2014/main" id="{CE7E9F03-FDA6-4EEA-94BD-7E3C9A02F7F6}"/>
              </a:ext>
            </a:extLst>
          </p:cNvPr>
          <p:cNvSpPr txBox="1"/>
          <p:nvPr/>
        </p:nvSpPr>
        <p:spPr>
          <a:xfrm>
            <a:off x="62712" y="957692"/>
            <a:ext cx="2651478" cy="1015663"/>
          </a:xfrm>
          <a:prstGeom prst="rect">
            <a:avLst/>
          </a:prstGeom>
          <a:noFill/>
          <a:ln w="3175">
            <a:solidFill>
              <a:schemeClr val="tx1"/>
            </a:solidFill>
          </a:ln>
        </p:spPr>
        <p:txBody>
          <a:bodyPr wrap="square" rtlCol="0">
            <a:spAutoFit/>
          </a:bodyPr>
          <a:lstStyle/>
          <a:p>
            <a:pPr algn="just"/>
            <a:r>
              <a:rPr lang="en-US" sz="1200">
                <a:latin typeface="Calibri" panose="020F0502020204030204" pitchFamily="34" charset="0"/>
                <a:cs typeface="Calibri" panose="020F0502020204030204" pitchFamily="34" charset="0"/>
              </a:rPr>
              <a:t>In the previous slide you added the layer showing the hurricane evacuation routes. To make them stand out on the map, we will now change the styles of the routes and the underlying map.</a:t>
            </a:r>
            <a:endParaRPr lang="en-AU" sz="1200">
              <a:latin typeface="Calibri" panose="020F0502020204030204" pitchFamily="34" charset="0"/>
              <a:cs typeface="Calibri" panose="020F0502020204030204" pitchFamily="34" charset="0"/>
            </a:endParaRPr>
          </a:p>
        </p:txBody>
      </p:sp>
      <p:sp>
        <p:nvSpPr>
          <p:cNvPr id="25" name="Rectangle 24">
            <a:extLst>
              <a:ext uri="{FF2B5EF4-FFF2-40B4-BE49-F238E27FC236}">
                <a16:creationId xmlns:a16="http://schemas.microsoft.com/office/drawing/2014/main" id="{E790E090-BBC7-4C4B-9E8E-4575CB7FCBD2}"/>
              </a:ext>
            </a:extLst>
          </p:cNvPr>
          <p:cNvSpPr/>
          <p:nvPr/>
        </p:nvSpPr>
        <p:spPr>
          <a:xfrm>
            <a:off x="7741371" y="5027771"/>
            <a:ext cx="638909" cy="18919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6" name="Rectangle 25">
            <a:extLst>
              <a:ext uri="{FF2B5EF4-FFF2-40B4-BE49-F238E27FC236}">
                <a16:creationId xmlns:a16="http://schemas.microsoft.com/office/drawing/2014/main" id="{ADB6158C-1CD4-4F2F-AAE2-CE4786304AF0}"/>
              </a:ext>
            </a:extLst>
          </p:cNvPr>
          <p:cNvSpPr/>
          <p:nvPr/>
        </p:nvSpPr>
        <p:spPr>
          <a:xfrm>
            <a:off x="9574768" y="4545118"/>
            <a:ext cx="638909" cy="18919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custDataLst>
      <p:tags r:id="rId1"/>
    </p:custDataLst>
    <p:extLst>
      <p:ext uri="{BB962C8B-B14F-4D97-AF65-F5344CB8AC3E}">
        <p14:creationId xmlns:p14="http://schemas.microsoft.com/office/powerpoint/2010/main" val="2481508338"/>
      </p:ext>
    </p:extLst>
  </p:cSld>
  <p:clrMapOvr>
    <a:masterClrMapping/>
  </p:clrMapOvr>
  <mc:AlternateContent xmlns:mc="http://schemas.openxmlformats.org/markup-compatibility/2006">
    <mc:Choice xmlns:p14="http://schemas.microsoft.com/office/powerpoint/2010/main" Requires="p14">
      <p:transition spd="slow" p14:dur="2000" advTm="51572"/>
    </mc:Choice>
    <mc:Fallback>
      <p:transition spd="slow" advTm="5157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2050"/>
                                        </p:tgtEl>
                                        <p:attrNameLst>
                                          <p:attrName>style.visibility</p:attrName>
                                        </p:attrNameLst>
                                      </p:cBhvr>
                                      <p:to>
                                        <p:strVal val="visible"/>
                                      </p:to>
                                    </p:set>
                                    <p:animEffect transition="in" filter="fade">
                                      <p:cBhvr>
                                        <p:cTn id="14" dur="500"/>
                                        <p:tgtEl>
                                          <p:spTgt spid="2050"/>
                                        </p:tgtEl>
                                      </p:cBhvr>
                                    </p:animEffec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1000"/>
                                        <p:tgtEl>
                                          <p:spTgt spid="11"/>
                                        </p:tgtEl>
                                      </p:cBhvr>
                                    </p:animEffect>
                                    <p:anim calcmode="lin" valueType="num">
                                      <p:cBhvr>
                                        <p:cTn id="20" dur="1000" fill="hold"/>
                                        <p:tgtEl>
                                          <p:spTgt spid="11"/>
                                        </p:tgtEl>
                                        <p:attrNameLst>
                                          <p:attrName>ppt_x</p:attrName>
                                        </p:attrNameLst>
                                      </p:cBhvr>
                                      <p:tavLst>
                                        <p:tav tm="0">
                                          <p:val>
                                            <p:strVal val="#ppt_x"/>
                                          </p:val>
                                        </p:tav>
                                        <p:tav tm="100000">
                                          <p:val>
                                            <p:strVal val="#ppt_x"/>
                                          </p:val>
                                        </p:tav>
                                      </p:tavLst>
                                    </p:anim>
                                    <p:anim calcmode="lin" valueType="num">
                                      <p:cBhvr>
                                        <p:cTn id="21"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fade">
                                      <p:cBhvr>
                                        <p:cTn id="26" dur="500"/>
                                        <p:tgtEl>
                                          <p:spTgt spid="5"/>
                                        </p:tgtEl>
                                      </p:cBhvr>
                                    </p:animEffect>
                                  </p:childTnLst>
                                </p:cTn>
                              </p:par>
                            </p:childTnLst>
                          </p:cTn>
                        </p:par>
                      </p:childTnLst>
                    </p:cTn>
                  </p:par>
                  <p:par>
                    <p:cTn id="27" fill="hold">
                      <p:stCondLst>
                        <p:cond delay="indefinite"/>
                      </p:stCondLst>
                      <p:childTnLst>
                        <p:par>
                          <p:cTn id="28" fill="hold">
                            <p:stCondLst>
                              <p:cond delay="0"/>
                            </p:stCondLst>
                            <p:childTnLst>
                              <p:par>
                                <p:cTn id="29" presetID="45" presetClass="entr" presetSubtype="0"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fade">
                                      <p:cBhvr>
                                        <p:cTn id="31" dur="2000"/>
                                        <p:tgtEl>
                                          <p:spTgt spid="7"/>
                                        </p:tgtEl>
                                      </p:cBhvr>
                                    </p:animEffect>
                                    <p:anim calcmode="lin" valueType="num">
                                      <p:cBhvr>
                                        <p:cTn id="32" dur="2000" fill="hold"/>
                                        <p:tgtEl>
                                          <p:spTgt spid="7"/>
                                        </p:tgtEl>
                                        <p:attrNameLst>
                                          <p:attrName>ppt_w</p:attrName>
                                        </p:attrNameLst>
                                      </p:cBhvr>
                                      <p:tavLst>
                                        <p:tav tm="0" fmla="#ppt_w*sin(2.5*pi*$)">
                                          <p:val>
                                            <p:fltVal val="0"/>
                                          </p:val>
                                        </p:tav>
                                        <p:tav tm="100000">
                                          <p:val>
                                            <p:fltVal val="1"/>
                                          </p:val>
                                        </p:tav>
                                      </p:tavLst>
                                    </p:anim>
                                    <p:anim calcmode="lin" valueType="num">
                                      <p:cBhvr>
                                        <p:cTn id="33" dur="2000" fill="hold"/>
                                        <p:tgtEl>
                                          <p:spTgt spid="7"/>
                                        </p:tgtEl>
                                        <p:attrNameLst>
                                          <p:attrName>ppt_h</p:attrName>
                                        </p:attrNameLst>
                                      </p:cBhvr>
                                      <p:tavLst>
                                        <p:tav tm="0">
                                          <p:val>
                                            <p:strVal val="#ppt_h"/>
                                          </p:val>
                                        </p:tav>
                                        <p:tav tm="100000">
                                          <p:val>
                                            <p:strVal val="#ppt_h"/>
                                          </p:val>
                                        </p:tav>
                                      </p:tavLst>
                                    </p:anim>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8"/>
                                        </p:tgtEl>
                                        <p:attrNameLst>
                                          <p:attrName>style.visibility</p:attrName>
                                        </p:attrNameLst>
                                      </p:cBhvr>
                                      <p:to>
                                        <p:strVal val="visible"/>
                                      </p:to>
                                    </p:set>
                                    <p:animEffect transition="in" filter="fade">
                                      <p:cBhvr>
                                        <p:cTn id="38" dur="500"/>
                                        <p:tgtEl>
                                          <p:spTgt spid="8"/>
                                        </p:tgtEl>
                                      </p:cBhvr>
                                    </p:animEffect>
                                  </p:childTnLst>
                                </p:cTn>
                              </p:par>
                            </p:childTnLst>
                          </p:cTn>
                        </p:par>
                      </p:childTnLst>
                    </p:cTn>
                  </p:par>
                  <p:par>
                    <p:cTn id="39" fill="hold">
                      <p:stCondLst>
                        <p:cond delay="indefinite"/>
                      </p:stCondLst>
                      <p:childTnLst>
                        <p:par>
                          <p:cTn id="40" fill="hold">
                            <p:stCondLst>
                              <p:cond delay="0"/>
                            </p:stCondLst>
                            <p:childTnLst>
                              <p:par>
                                <p:cTn id="41" presetID="45" presetClass="entr" presetSubtype="0" fill="hold" grpId="0" nodeType="click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fade">
                                      <p:cBhvr>
                                        <p:cTn id="43" dur="2000"/>
                                        <p:tgtEl>
                                          <p:spTgt spid="10"/>
                                        </p:tgtEl>
                                      </p:cBhvr>
                                    </p:animEffect>
                                    <p:anim calcmode="lin" valueType="num">
                                      <p:cBhvr>
                                        <p:cTn id="44" dur="2000" fill="hold"/>
                                        <p:tgtEl>
                                          <p:spTgt spid="10"/>
                                        </p:tgtEl>
                                        <p:attrNameLst>
                                          <p:attrName>ppt_w</p:attrName>
                                        </p:attrNameLst>
                                      </p:cBhvr>
                                      <p:tavLst>
                                        <p:tav tm="0" fmla="#ppt_w*sin(2.5*pi*$)">
                                          <p:val>
                                            <p:fltVal val="0"/>
                                          </p:val>
                                        </p:tav>
                                        <p:tav tm="100000">
                                          <p:val>
                                            <p:fltVal val="1"/>
                                          </p:val>
                                        </p:tav>
                                      </p:tavLst>
                                    </p:anim>
                                    <p:anim calcmode="lin" valueType="num">
                                      <p:cBhvr>
                                        <p:cTn id="45" dur="2000" fill="hold"/>
                                        <p:tgtEl>
                                          <p:spTgt spid="10"/>
                                        </p:tgtEl>
                                        <p:attrNameLst>
                                          <p:attrName>ppt_h</p:attrName>
                                        </p:attrNameLst>
                                      </p:cBhvr>
                                      <p:tavLst>
                                        <p:tav tm="0">
                                          <p:val>
                                            <p:strVal val="#ppt_h"/>
                                          </p:val>
                                        </p:tav>
                                        <p:tav tm="100000">
                                          <p:val>
                                            <p:strVal val="#ppt_h"/>
                                          </p:val>
                                        </p:tav>
                                      </p:tavLst>
                                    </p:anim>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12"/>
                                        </p:tgtEl>
                                        <p:attrNameLst>
                                          <p:attrName>style.visibility</p:attrName>
                                        </p:attrNameLst>
                                      </p:cBhvr>
                                      <p:to>
                                        <p:strVal val="visible"/>
                                      </p:to>
                                    </p:set>
                                    <p:animEffect transition="in" filter="fade">
                                      <p:cBhvr>
                                        <p:cTn id="50" dur="500"/>
                                        <p:tgtEl>
                                          <p:spTgt spid="12"/>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9"/>
                                        </p:tgtEl>
                                        <p:attrNameLst>
                                          <p:attrName>style.visibility</p:attrName>
                                        </p:attrNameLst>
                                      </p:cBhvr>
                                      <p:to>
                                        <p:strVal val="visible"/>
                                      </p:to>
                                    </p:set>
                                    <p:animEffect transition="in" filter="fade">
                                      <p:cBhvr>
                                        <p:cTn id="55" dur="500"/>
                                        <p:tgtEl>
                                          <p:spTgt spid="9"/>
                                        </p:tgtEl>
                                      </p:cBhvr>
                                    </p:animEffect>
                                  </p:childTnLst>
                                </p:cTn>
                              </p:par>
                            </p:childTnLst>
                          </p:cTn>
                        </p:par>
                      </p:childTnLst>
                    </p:cTn>
                  </p:par>
                  <p:par>
                    <p:cTn id="56" fill="hold">
                      <p:stCondLst>
                        <p:cond delay="indefinite"/>
                      </p:stCondLst>
                      <p:childTnLst>
                        <p:par>
                          <p:cTn id="57" fill="hold">
                            <p:stCondLst>
                              <p:cond delay="0"/>
                            </p:stCondLst>
                            <p:childTnLst>
                              <p:par>
                                <p:cTn id="58" presetID="45" presetClass="entr" presetSubtype="0" fill="hold" grpId="0" nodeType="clickEffect">
                                  <p:stCondLst>
                                    <p:cond delay="0"/>
                                  </p:stCondLst>
                                  <p:childTnLst>
                                    <p:set>
                                      <p:cBhvr>
                                        <p:cTn id="59" dur="1" fill="hold">
                                          <p:stCondLst>
                                            <p:cond delay="0"/>
                                          </p:stCondLst>
                                        </p:cTn>
                                        <p:tgtEl>
                                          <p:spTgt spid="14"/>
                                        </p:tgtEl>
                                        <p:attrNameLst>
                                          <p:attrName>style.visibility</p:attrName>
                                        </p:attrNameLst>
                                      </p:cBhvr>
                                      <p:to>
                                        <p:strVal val="visible"/>
                                      </p:to>
                                    </p:set>
                                    <p:animEffect transition="in" filter="fade">
                                      <p:cBhvr>
                                        <p:cTn id="60" dur="2000"/>
                                        <p:tgtEl>
                                          <p:spTgt spid="14"/>
                                        </p:tgtEl>
                                      </p:cBhvr>
                                    </p:animEffect>
                                    <p:anim calcmode="lin" valueType="num">
                                      <p:cBhvr>
                                        <p:cTn id="61" dur="2000" fill="hold"/>
                                        <p:tgtEl>
                                          <p:spTgt spid="14"/>
                                        </p:tgtEl>
                                        <p:attrNameLst>
                                          <p:attrName>ppt_w</p:attrName>
                                        </p:attrNameLst>
                                      </p:cBhvr>
                                      <p:tavLst>
                                        <p:tav tm="0" fmla="#ppt_w*sin(2.5*pi*$)">
                                          <p:val>
                                            <p:fltVal val="0"/>
                                          </p:val>
                                        </p:tav>
                                        <p:tav tm="100000">
                                          <p:val>
                                            <p:fltVal val="1"/>
                                          </p:val>
                                        </p:tav>
                                      </p:tavLst>
                                    </p:anim>
                                    <p:anim calcmode="lin" valueType="num">
                                      <p:cBhvr>
                                        <p:cTn id="62" dur="2000" fill="hold"/>
                                        <p:tgtEl>
                                          <p:spTgt spid="14"/>
                                        </p:tgtEl>
                                        <p:attrNameLst>
                                          <p:attrName>ppt_h</p:attrName>
                                        </p:attrNameLst>
                                      </p:cBhvr>
                                      <p:tavLst>
                                        <p:tav tm="0">
                                          <p:val>
                                            <p:strVal val="#ppt_h"/>
                                          </p:val>
                                        </p:tav>
                                        <p:tav tm="100000">
                                          <p:val>
                                            <p:strVal val="#ppt_h"/>
                                          </p:val>
                                        </p:tav>
                                      </p:tavLst>
                                    </p:anim>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13"/>
                                        </p:tgtEl>
                                        <p:attrNameLst>
                                          <p:attrName>style.visibility</p:attrName>
                                        </p:attrNameLst>
                                      </p:cBhvr>
                                      <p:to>
                                        <p:strVal val="visible"/>
                                      </p:to>
                                    </p:set>
                                    <p:animEffect transition="in" filter="fade">
                                      <p:cBhvr>
                                        <p:cTn id="67" dur="500"/>
                                        <p:tgtEl>
                                          <p:spTgt spid="13"/>
                                        </p:tgtEl>
                                      </p:cBhvr>
                                    </p:animEffect>
                                  </p:childTnLst>
                                </p:cTn>
                              </p:par>
                            </p:childTnLst>
                          </p:cTn>
                        </p:par>
                      </p:childTnLst>
                    </p:cTn>
                  </p:par>
                  <p:par>
                    <p:cTn id="68" fill="hold">
                      <p:stCondLst>
                        <p:cond delay="indefinite"/>
                      </p:stCondLst>
                      <p:childTnLst>
                        <p:par>
                          <p:cTn id="69" fill="hold">
                            <p:stCondLst>
                              <p:cond delay="0"/>
                            </p:stCondLst>
                            <p:childTnLst>
                              <p:par>
                                <p:cTn id="70" presetID="42" presetClass="entr" presetSubtype="0" fill="hold" grpId="0" nodeType="clickEffect">
                                  <p:stCondLst>
                                    <p:cond delay="0"/>
                                  </p:stCondLst>
                                  <p:childTnLst>
                                    <p:set>
                                      <p:cBhvr>
                                        <p:cTn id="71" dur="1" fill="hold">
                                          <p:stCondLst>
                                            <p:cond delay="0"/>
                                          </p:stCondLst>
                                        </p:cTn>
                                        <p:tgtEl>
                                          <p:spTgt spid="16"/>
                                        </p:tgtEl>
                                        <p:attrNameLst>
                                          <p:attrName>style.visibility</p:attrName>
                                        </p:attrNameLst>
                                      </p:cBhvr>
                                      <p:to>
                                        <p:strVal val="visible"/>
                                      </p:to>
                                    </p:set>
                                    <p:animEffect transition="in" filter="fade">
                                      <p:cBhvr>
                                        <p:cTn id="72" dur="1000"/>
                                        <p:tgtEl>
                                          <p:spTgt spid="16"/>
                                        </p:tgtEl>
                                      </p:cBhvr>
                                    </p:animEffect>
                                    <p:anim calcmode="lin" valueType="num">
                                      <p:cBhvr>
                                        <p:cTn id="73" dur="1000" fill="hold"/>
                                        <p:tgtEl>
                                          <p:spTgt spid="16"/>
                                        </p:tgtEl>
                                        <p:attrNameLst>
                                          <p:attrName>ppt_x</p:attrName>
                                        </p:attrNameLst>
                                      </p:cBhvr>
                                      <p:tavLst>
                                        <p:tav tm="0">
                                          <p:val>
                                            <p:strVal val="#ppt_x"/>
                                          </p:val>
                                        </p:tav>
                                        <p:tav tm="100000">
                                          <p:val>
                                            <p:strVal val="#ppt_x"/>
                                          </p:val>
                                        </p:tav>
                                      </p:tavLst>
                                    </p:anim>
                                    <p:anim calcmode="lin" valueType="num">
                                      <p:cBhvr>
                                        <p:cTn id="74"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nodeType="clickEffect">
                                  <p:stCondLst>
                                    <p:cond delay="0"/>
                                  </p:stCondLst>
                                  <p:childTnLst>
                                    <p:set>
                                      <p:cBhvr>
                                        <p:cTn id="78" dur="1" fill="hold">
                                          <p:stCondLst>
                                            <p:cond delay="0"/>
                                          </p:stCondLst>
                                        </p:cTn>
                                        <p:tgtEl>
                                          <p:spTgt spid="15"/>
                                        </p:tgtEl>
                                        <p:attrNameLst>
                                          <p:attrName>style.visibility</p:attrName>
                                        </p:attrNameLst>
                                      </p:cBhvr>
                                      <p:to>
                                        <p:strVal val="visible"/>
                                      </p:to>
                                    </p:set>
                                    <p:animEffect transition="in" filter="fade">
                                      <p:cBhvr>
                                        <p:cTn id="79" dur="500"/>
                                        <p:tgtEl>
                                          <p:spTgt spid="15"/>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nodeType="clickEffect">
                                  <p:stCondLst>
                                    <p:cond delay="0"/>
                                  </p:stCondLst>
                                  <p:childTnLst>
                                    <p:set>
                                      <p:cBhvr>
                                        <p:cTn id="83" dur="1" fill="hold">
                                          <p:stCondLst>
                                            <p:cond delay="0"/>
                                          </p:stCondLst>
                                        </p:cTn>
                                        <p:tgtEl>
                                          <p:spTgt spid="17"/>
                                        </p:tgtEl>
                                        <p:attrNameLst>
                                          <p:attrName>style.visibility</p:attrName>
                                        </p:attrNameLst>
                                      </p:cBhvr>
                                      <p:to>
                                        <p:strVal val="visible"/>
                                      </p:to>
                                    </p:set>
                                    <p:animEffect transition="in" filter="fade">
                                      <p:cBhvr>
                                        <p:cTn id="84" dur="500"/>
                                        <p:tgtEl>
                                          <p:spTgt spid="17"/>
                                        </p:tgtEl>
                                      </p:cBhvr>
                                    </p:animEffect>
                                  </p:childTnLst>
                                </p:cTn>
                              </p:par>
                            </p:childTnLst>
                          </p:cTn>
                        </p:par>
                      </p:childTnLst>
                    </p:cTn>
                  </p:par>
                  <p:par>
                    <p:cTn id="85" fill="hold">
                      <p:stCondLst>
                        <p:cond delay="indefinite"/>
                      </p:stCondLst>
                      <p:childTnLst>
                        <p:par>
                          <p:cTn id="86" fill="hold">
                            <p:stCondLst>
                              <p:cond delay="0"/>
                            </p:stCondLst>
                            <p:childTnLst>
                              <p:par>
                                <p:cTn id="87" presetID="42" presetClass="entr" presetSubtype="0" fill="hold" grpId="0" nodeType="clickEffect">
                                  <p:stCondLst>
                                    <p:cond delay="0"/>
                                  </p:stCondLst>
                                  <p:childTnLst>
                                    <p:set>
                                      <p:cBhvr>
                                        <p:cTn id="88" dur="1" fill="hold">
                                          <p:stCondLst>
                                            <p:cond delay="0"/>
                                          </p:stCondLst>
                                        </p:cTn>
                                        <p:tgtEl>
                                          <p:spTgt spid="20"/>
                                        </p:tgtEl>
                                        <p:attrNameLst>
                                          <p:attrName>style.visibility</p:attrName>
                                        </p:attrNameLst>
                                      </p:cBhvr>
                                      <p:to>
                                        <p:strVal val="visible"/>
                                      </p:to>
                                    </p:set>
                                    <p:animEffect transition="in" filter="fade">
                                      <p:cBhvr>
                                        <p:cTn id="89" dur="1000"/>
                                        <p:tgtEl>
                                          <p:spTgt spid="20"/>
                                        </p:tgtEl>
                                      </p:cBhvr>
                                    </p:animEffect>
                                    <p:anim calcmode="lin" valueType="num">
                                      <p:cBhvr>
                                        <p:cTn id="90" dur="1000" fill="hold"/>
                                        <p:tgtEl>
                                          <p:spTgt spid="20"/>
                                        </p:tgtEl>
                                        <p:attrNameLst>
                                          <p:attrName>ppt_x</p:attrName>
                                        </p:attrNameLst>
                                      </p:cBhvr>
                                      <p:tavLst>
                                        <p:tav tm="0">
                                          <p:val>
                                            <p:strVal val="#ppt_x"/>
                                          </p:val>
                                        </p:tav>
                                        <p:tav tm="100000">
                                          <p:val>
                                            <p:strVal val="#ppt_x"/>
                                          </p:val>
                                        </p:tav>
                                      </p:tavLst>
                                    </p:anim>
                                    <p:anim calcmode="lin" valueType="num">
                                      <p:cBhvr>
                                        <p:cTn id="91"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92" fill="hold">
                      <p:stCondLst>
                        <p:cond delay="indefinite"/>
                      </p:stCondLst>
                      <p:childTnLst>
                        <p:par>
                          <p:cTn id="93" fill="hold">
                            <p:stCondLst>
                              <p:cond delay="0"/>
                            </p:stCondLst>
                            <p:childTnLst>
                              <p:par>
                                <p:cTn id="94" presetID="45" presetClass="entr" presetSubtype="0" fill="hold" grpId="0" nodeType="clickEffect">
                                  <p:stCondLst>
                                    <p:cond delay="0"/>
                                  </p:stCondLst>
                                  <p:childTnLst>
                                    <p:set>
                                      <p:cBhvr>
                                        <p:cTn id="95" dur="1" fill="hold">
                                          <p:stCondLst>
                                            <p:cond delay="0"/>
                                          </p:stCondLst>
                                        </p:cTn>
                                        <p:tgtEl>
                                          <p:spTgt spid="25"/>
                                        </p:tgtEl>
                                        <p:attrNameLst>
                                          <p:attrName>style.visibility</p:attrName>
                                        </p:attrNameLst>
                                      </p:cBhvr>
                                      <p:to>
                                        <p:strVal val="visible"/>
                                      </p:to>
                                    </p:set>
                                    <p:animEffect transition="in" filter="fade">
                                      <p:cBhvr>
                                        <p:cTn id="96" dur="2000"/>
                                        <p:tgtEl>
                                          <p:spTgt spid="25"/>
                                        </p:tgtEl>
                                      </p:cBhvr>
                                    </p:animEffect>
                                    <p:anim calcmode="lin" valueType="num">
                                      <p:cBhvr>
                                        <p:cTn id="97" dur="2000" fill="hold"/>
                                        <p:tgtEl>
                                          <p:spTgt spid="25"/>
                                        </p:tgtEl>
                                        <p:attrNameLst>
                                          <p:attrName>ppt_w</p:attrName>
                                        </p:attrNameLst>
                                      </p:cBhvr>
                                      <p:tavLst>
                                        <p:tav tm="0" fmla="#ppt_w*sin(2.5*pi*$)">
                                          <p:val>
                                            <p:fltVal val="0"/>
                                          </p:val>
                                        </p:tav>
                                        <p:tav tm="100000">
                                          <p:val>
                                            <p:fltVal val="1"/>
                                          </p:val>
                                        </p:tav>
                                      </p:tavLst>
                                    </p:anim>
                                    <p:anim calcmode="lin" valueType="num">
                                      <p:cBhvr>
                                        <p:cTn id="98" dur="2000" fill="hold"/>
                                        <p:tgtEl>
                                          <p:spTgt spid="25"/>
                                        </p:tgtEl>
                                        <p:attrNameLst>
                                          <p:attrName>ppt_h</p:attrName>
                                        </p:attrNameLst>
                                      </p:cBhvr>
                                      <p:tavLst>
                                        <p:tav tm="0">
                                          <p:val>
                                            <p:strVal val="#ppt_h"/>
                                          </p:val>
                                        </p:tav>
                                        <p:tav tm="100000">
                                          <p:val>
                                            <p:strVal val="#ppt_h"/>
                                          </p:val>
                                        </p:tav>
                                      </p:tavLst>
                                    </p:anim>
                                  </p:childTnLst>
                                </p:cTn>
                              </p:par>
                            </p:childTnLst>
                          </p:cTn>
                        </p:par>
                      </p:childTnLst>
                    </p:cTn>
                  </p:par>
                  <p:par>
                    <p:cTn id="99" fill="hold">
                      <p:stCondLst>
                        <p:cond delay="indefinite"/>
                      </p:stCondLst>
                      <p:childTnLst>
                        <p:par>
                          <p:cTn id="100" fill="hold">
                            <p:stCondLst>
                              <p:cond delay="0"/>
                            </p:stCondLst>
                            <p:childTnLst>
                              <p:par>
                                <p:cTn id="101" presetID="42" presetClass="entr" presetSubtype="0" fill="hold" grpId="0" nodeType="clickEffect">
                                  <p:stCondLst>
                                    <p:cond delay="0"/>
                                  </p:stCondLst>
                                  <p:childTnLst>
                                    <p:set>
                                      <p:cBhvr>
                                        <p:cTn id="102" dur="1" fill="hold">
                                          <p:stCondLst>
                                            <p:cond delay="0"/>
                                          </p:stCondLst>
                                        </p:cTn>
                                        <p:tgtEl>
                                          <p:spTgt spid="21"/>
                                        </p:tgtEl>
                                        <p:attrNameLst>
                                          <p:attrName>style.visibility</p:attrName>
                                        </p:attrNameLst>
                                      </p:cBhvr>
                                      <p:to>
                                        <p:strVal val="visible"/>
                                      </p:to>
                                    </p:set>
                                    <p:animEffect transition="in" filter="fade">
                                      <p:cBhvr>
                                        <p:cTn id="103" dur="1000"/>
                                        <p:tgtEl>
                                          <p:spTgt spid="21"/>
                                        </p:tgtEl>
                                      </p:cBhvr>
                                    </p:animEffect>
                                    <p:anim calcmode="lin" valueType="num">
                                      <p:cBhvr>
                                        <p:cTn id="104" dur="1000" fill="hold"/>
                                        <p:tgtEl>
                                          <p:spTgt spid="21"/>
                                        </p:tgtEl>
                                        <p:attrNameLst>
                                          <p:attrName>ppt_x</p:attrName>
                                        </p:attrNameLst>
                                      </p:cBhvr>
                                      <p:tavLst>
                                        <p:tav tm="0">
                                          <p:val>
                                            <p:strVal val="#ppt_x"/>
                                          </p:val>
                                        </p:tav>
                                        <p:tav tm="100000">
                                          <p:val>
                                            <p:strVal val="#ppt_x"/>
                                          </p:val>
                                        </p:tav>
                                      </p:tavLst>
                                    </p:anim>
                                    <p:anim calcmode="lin" valueType="num">
                                      <p:cBhvr>
                                        <p:cTn id="105"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106" fill="hold">
                      <p:stCondLst>
                        <p:cond delay="indefinite"/>
                      </p:stCondLst>
                      <p:childTnLst>
                        <p:par>
                          <p:cTn id="107" fill="hold">
                            <p:stCondLst>
                              <p:cond delay="0"/>
                            </p:stCondLst>
                            <p:childTnLst>
                              <p:par>
                                <p:cTn id="108" presetID="10" presetClass="entr" presetSubtype="0" fill="hold" nodeType="clickEffect">
                                  <p:stCondLst>
                                    <p:cond delay="0"/>
                                  </p:stCondLst>
                                  <p:childTnLst>
                                    <p:set>
                                      <p:cBhvr>
                                        <p:cTn id="109" dur="1" fill="hold">
                                          <p:stCondLst>
                                            <p:cond delay="0"/>
                                          </p:stCondLst>
                                        </p:cTn>
                                        <p:tgtEl>
                                          <p:spTgt spid="18"/>
                                        </p:tgtEl>
                                        <p:attrNameLst>
                                          <p:attrName>style.visibility</p:attrName>
                                        </p:attrNameLst>
                                      </p:cBhvr>
                                      <p:to>
                                        <p:strVal val="visible"/>
                                      </p:to>
                                    </p:set>
                                    <p:animEffect transition="in" filter="fade">
                                      <p:cBhvr>
                                        <p:cTn id="110" dur="500"/>
                                        <p:tgtEl>
                                          <p:spTgt spid="18"/>
                                        </p:tgtEl>
                                      </p:cBhvr>
                                    </p:animEffect>
                                  </p:childTnLst>
                                </p:cTn>
                              </p:par>
                            </p:childTnLst>
                          </p:cTn>
                        </p:par>
                      </p:childTnLst>
                    </p:cTn>
                  </p:par>
                  <p:par>
                    <p:cTn id="111" fill="hold">
                      <p:stCondLst>
                        <p:cond delay="indefinite"/>
                      </p:stCondLst>
                      <p:childTnLst>
                        <p:par>
                          <p:cTn id="112" fill="hold">
                            <p:stCondLst>
                              <p:cond delay="0"/>
                            </p:stCondLst>
                            <p:childTnLst>
                              <p:par>
                                <p:cTn id="113" presetID="45" presetClass="entr" presetSubtype="0" fill="hold" grpId="0" nodeType="clickEffect">
                                  <p:stCondLst>
                                    <p:cond delay="0"/>
                                  </p:stCondLst>
                                  <p:childTnLst>
                                    <p:set>
                                      <p:cBhvr>
                                        <p:cTn id="114" dur="1" fill="hold">
                                          <p:stCondLst>
                                            <p:cond delay="0"/>
                                          </p:stCondLst>
                                        </p:cTn>
                                        <p:tgtEl>
                                          <p:spTgt spid="26"/>
                                        </p:tgtEl>
                                        <p:attrNameLst>
                                          <p:attrName>style.visibility</p:attrName>
                                        </p:attrNameLst>
                                      </p:cBhvr>
                                      <p:to>
                                        <p:strVal val="visible"/>
                                      </p:to>
                                    </p:set>
                                    <p:animEffect transition="in" filter="fade">
                                      <p:cBhvr>
                                        <p:cTn id="115" dur="2000"/>
                                        <p:tgtEl>
                                          <p:spTgt spid="26"/>
                                        </p:tgtEl>
                                      </p:cBhvr>
                                    </p:animEffect>
                                    <p:anim calcmode="lin" valueType="num">
                                      <p:cBhvr>
                                        <p:cTn id="116" dur="2000" fill="hold"/>
                                        <p:tgtEl>
                                          <p:spTgt spid="26"/>
                                        </p:tgtEl>
                                        <p:attrNameLst>
                                          <p:attrName>ppt_w</p:attrName>
                                        </p:attrNameLst>
                                      </p:cBhvr>
                                      <p:tavLst>
                                        <p:tav tm="0" fmla="#ppt_w*sin(2.5*pi*$)">
                                          <p:val>
                                            <p:fltVal val="0"/>
                                          </p:val>
                                        </p:tav>
                                        <p:tav tm="100000">
                                          <p:val>
                                            <p:fltVal val="1"/>
                                          </p:val>
                                        </p:tav>
                                      </p:tavLst>
                                    </p:anim>
                                    <p:anim calcmode="lin" valueType="num">
                                      <p:cBhvr>
                                        <p:cTn id="117" dur="2000" fill="hold"/>
                                        <p:tgtEl>
                                          <p:spTgt spid="26"/>
                                        </p:tgtEl>
                                        <p:attrNameLst>
                                          <p:attrName>ppt_h</p:attrName>
                                        </p:attrNameLst>
                                      </p:cBhvr>
                                      <p:tavLst>
                                        <p:tav tm="0">
                                          <p:val>
                                            <p:strVal val="#ppt_h"/>
                                          </p:val>
                                        </p:tav>
                                        <p:tav tm="100000">
                                          <p:val>
                                            <p:strVal val="#ppt_h"/>
                                          </p:val>
                                        </p:tav>
                                      </p:tavLst>
                                    </p:anim>
                                  </p:childTnLst>
                                </p:cTn>
                              </p:par>
                            </p:childTnLst>
                          </p:cTn>
                        </p:par>
                      </p:childTnLst>
                    </p:cTn>
                  </p:par>
                  <p:par>
                    <p:cTn id="118" fill="hold">
                      <p:stCondLst>
                        <p:cond delay="indefinite"/>
                      </p:stCondLst>
                      <p:childTnLst>
                        <p:par>
                          <p:cTn id="119" fill="hold">
                            <p:stCondLst>
                              <p:cond delay="0"/>
                            </p:stCondLst>
                            <p:childTnLst>
                              <p:par>
                                <p:cTn id="120" presetID="14" presetClass="entr" presetSubtype="10" fill="hold" grpId="0" nodeType="clickEffect">
                                  <p:stCondLst>
                                    <p:cond delay="0"/>
                                  </p:stCondLst>
                                  <p:childTnLst>
                                    <p:set>
                                      <p:cBhvr>
                                        <p:cTn id="121" dur="1" fill="hold">
                                          <p:stCondLst>
                                            <p:cond delay="0"/>
                                          </p:stCondLst>
                                        </p:cTn>
                                        <p:tgtEl>
                                          <p:spTgt spid="22"/>
                                        </p:tgtEl>
                                        <p:attrNameLst>
                                          <p:attrName>style.visibility</p:attrName>
                                        </p:attrNameLst>
                                      </p:cBhvr>
                                      <p:to>
                                        <p:strVal val="visible"/>
                                      </p:to>
                                    </p:set>
                                    <p:animEffect transition="in" filter="randombar(horizontal)">
                                      <p:cBhvr>
                                        <p:cTn id="12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P spid="10" grpId="0" animBg="1"/>
      <p:bldP spid="11" grpId="0"/>
      <p:bldP spid="12" grpId="0"/>
      <p:bldP spid="14" grpId="0" animBg="1"/>
      <p:bldP spid="16" grpId="0"/>
      <p:bldP spid="20" grpId="0"/>
      <p:bldP spid="21" grpId="0"/>
      <p:bldP spid="22" grpId="0" animBg="1"/>
      <p:bldP spid="25" grpId="0" animBg="1"/>
      <p:bldP spid="2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7812F1-A7A9-4F20-B1E2-C06045445494}"/>
              </a:ext>
            </a:extLst>
          </p:cNvPr>
          <p:cNvSpPr>
            <a:spLocks noGrp="1"/>
          </p:cNvSpPr>
          <p:nvPr>
            <p:ph type="sldNum" sz="quarter" idx="12"/>
          </p:nvPr>
        </p:nvSpPr>
        <p:spPr/>
        <p:txBody>
          <a:bodyPr/>
          <a:lstStyle/>
          <a:p>
            <a:fld id="{6D22F896-40B5-4ADD-8801-0D06FADFA095}" type="slidenum">
              <a:rPr lang="en-US" smtClean="0"/>
              <a:t>6</a:t>
            </a:fld>
            <a:endParaRPr lang="en-US" dirty="0"/>
          </a:p>
        </p:txBody>
      </p:sp>
      <p:sp>
        <p:nvSpPr>
          <p:cNvPr id="5" name="TextBox 4">
            <a:extLst>
              <a:ext uri="{FF2B5EF4-FFF2-40B4-BE49-F238E27FC236}">
                <a16:creationId xmlns:a16="http://schemas.microsoft.com/office/drawing/2014/main" id="{408940FC-B8EF-47A1-9295-DEEFD687F3A0}"/>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Change Styles (cont.)</a:t>
            </a:r>
          </a:p>
        </p:txBody>
      </p:sp>
      <p:pic>
        <p:nvPicPr>
          <p:cNvPr id="6" name="Picture 5">
            <a:extLst>
              <a:ext uri="{FF2B5EF4-FFF2-40B4-BE49-F238E27FC236}">
                <a16:creationId xmlns:a16="http://schemas.microsoft.com/office/drawing/2014/main" id="{D0EE88DE-FDB6-453C-B735-4FF44562C3E3}"/>
              </a:ext>
            </a:extLst>
          </p:cNvPr>
          <p:cNvPicPr>
            <a:picLocks noChangeAspect="1"/>
          </p:cNvPicPr>
          <p:nvPr/>
        </p:nvPicPr>
        <p:blipFill>
          <a:blip r:embed="rId2"/>
          <a:stretch>
            <a:fillRect/>
          </a:stretch>
        </p:blipFill>
        <p:spPr>
          <a:xfrm>
            <a:off x="329949" y="1049985"/>
            <a:ext cx="2487896" cy="4031313"/>
          </a:xfrm>
          <a:prstGeom prst="rect">
            <a:avLst/>
          </a:prstGeom>
        </p:spPr>
      </p:pic>
      <p:sp>
        <p:nvSpPr>
          <p:cNvPr id="7" name="Rectangle 6">
            <a:extLst>
              <a:ext uri="{FF2B5EF4-FFF2-40B4-BE49-F238E27FC236}">
                <a16:creationId xmlns:a16="http://schemas.microsoft.com/office/drawing/2014/main" id="{434C8E9A-6F1D-4569-8B60-1102A1106F64}"/>
              </a:ext>
            </a:extLst>
          </p:cNvPr>
          <p:cNvSpPr/>
          <p:nvPr/>
        </p:nvSpPr>
        <p:spPr>
          <a:xfrm>
            <a:off x="662473" y="1649661"/>
            <a:ext cx="167951" cy="167951"/>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2" name="Rectangle 11">
            <a:extLst>
              <a:ext uri="{FF2B5EF4-FFF2-40B4-BE49-F238E27FC236}">
                <a16:creationId xmlns:a16="http://schemas.microsoft.com/office/drawing/2014/main" id="{A17F4430-E4FF-4D00-969F-A53068F5C26C}"/>
              </a:ext>
            </a:extLst>
          </p:cNvPr>
          <p:cNvSpPr/>
          <p:nvPr/>
        </p:nvSpPr>
        <p:spPr>
          <a:xfrm>
            <a:off x="1601890" y="3574878"/>
            <a:ext cx="167951" cy="16795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 name="Rectangle 12">
            <a:extLst>
              <a:ext uri="{FF2B5EF4-FFF2-40B4-BE49-F238E27FC236}">
                <a16:creationId xmlns:a16="http://schemas.microsoft.com/office/drawing/2014/main" id="{5BD772A0-E9CA-4A99-BCE6-C7E8CC09305D}"/>
              </a:ext>
            </a:extLst>
          </p:cNvPr>
          <p:cNvSpPr/>
          <p:nvPr/>
        </p:nvSpPr>
        <p:spPr>
          <a:xfrm>
            <a:off x="1658561" y="4753646"/>
            <a:ext cx="446494" cy="25689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 name="TextBox 13">
            <a:extLst>
              <a:ext uri="{FF2B5EF4-FFF2-40B4-BE49-F238E27FC236}">
                <a16:creationId xmlns:a16="http://schemas.microsoft.com/office/drawing/2014/main" id="{3A153FEB-1952-4C67-B73A-5FBE0E6BFCE3}"/>
              </a:ext>
            </a:extLst>
          </p:cNvPr>
          <p:cNvSpPr txBox="1"/>
          <p:nvPr/>
        </p:nvSpPr>
        <p:spPr>
          <a:xfrm>
            <a:off x="329950" y="5163572"/>
            <a:ext cx="2487896" cy="276999"/>
          </a:xfrm>
          <a:prstGeom prst="rect">
            <a:avLst/>
          </a:prstGeom>
          <a:noFill/>
          <a:ln w="3175">
            <a:noFill/>
          </a:ln>
        </p:spPr>
        <p:txBody>
          <a:bodyPr wrap="square" rtlCol="0">
            <a:spAutoFit/>
          </a:bodyPr>
          <a:lstStyle/>
          <a:p>
            <a:pPr algn="just"/>
            <a:r>
              <a:rPr lang="en-US" sz="1200">
                <a:latin typeface="Calibri" panose="020F0502020204030204" pitchFamily="34" charset="0"/>
                <a:cs typeface="Calibri" panose="020F0502020204030204" pitchFamily="34" charset="0"/>
              </a:rPr>
              <a:t>1. Choose a color</a:t>
            </a:r>
            <a:endParaRPr lang="en-AU" sz="1200">
              <a:latin typeface="Calibri" panose="020F0502020204030204" pitchFamily="34" charset="0"/>
              <a:cs typeface="Calibri" panose="020F0502020204030204" pitchFamily="34" charset="0"/>
            </a:endParaRPr>
          </a:p>
        </p:txBody>
      </p:sp>
      <p:sp>
        <p:nvSpPr>
          <p:cNvPr id="15" name="TextBox 14">
            <a:extLst>
              <a:ext uri="{FF2B5EF4-FFF2-40B4-BE49-F238E27FC236}">
                <a16:creationId xmlns:a16="http://schemas.microsoft.com/office/drawing/2014/main" id="{C494132C-7A13-455B-894E-F629748DAE4D}"/>
              </a:ext>
            </a:extLst>
          </p:cNvPr>
          <p:cNvSpPr txBox="1"/>
          <p:nvPr/>
        </p:nvSpPr>
        <p:spPr>
          <a:xfrm>
            <a:off x="329950" y="5338366"/>
            <a:ext cx="2487896" cy="276999"/>
          </a:xfrm>
          <a:prstGeom prst="rect">
            <a:avLst/>
          </a:prstGeom>
          <a:noFill/>
          <a:ln w="3175">
            <a:noFill/>
          </a:ln>
        </p:spPr>
        <p:txBody>
          <a:bodyPr wrap="square" rtlCol="0">
            <a:spAutoFit/>
          </a:bodyPr>
          <a:lstStyle/>
          <a:p>
            <a:pPr algn="just"/>
            <a:r>
              <a:rPr lang="en-US" sz="1200">
                <a:latin typeface="Calibri" panose="020F0502020204030204" pitchFamily="34" charset="0"/>
                <a:cs typeface="Calibri" panose="020F0502020204030204" pitchFamily="34" charset="0"/>
              </a:rPr>
              <a:t>2. Choose a line width</a:t>
            </a:r>
            <a:endParaRPr lang="en-AU" sz="1200">
              <a:latin typeface="Calibri" panose="020F0502020204030204" pitchFamily="34" charset="0"/>
              <a:cs typeface="Calibri" panose="020F0502020204030204" pitchFamily="34" charset="0"/>
            </a:endParaRPr>
          </a:p>
        </p:txBody>
      </p:sp>
      <p:sp>
        <p:nvSpPr>
          <p:cNvPr id="16" name="TextBox 15">
            <a:extLst>
              <a:ext uri="{FF2B5EF4-FFF2-40B4-BE49-F238E27FC236}">
                <a16:creationId xmlns:a16="http://schemas.microsoft.com/office/drawing/2014/main" id="{7883AF73-DD2F-4732-9B94-5D1A1592DAFB}"/>
              </a:ext>
            </a:extLst>
          </p:cNvPr>
          <p:cNvSpPr txBox="1"/>
          <p:nvPr/>
        </p:nvSpPr>
        <p:spPr>
          <a:xfrm>
            <a:off x="329950" y="5513160"/>
            <a:ext cx="2487896" cy="276999"/>
          </a:xfrm>
          <a:prstGeom prst="rect">
            <a:avLst/>
          </a:prstGeom>
          <a:noFill/>
          <a:ln w="3175">
            <a:noFill/>
          </a:ln>
        </p:spPr>
        <p:txBody>
          <a:bodyPr wrap="square" rtlCol="0">
            <a:spAutoFit/>
          </a:bodyPr>
          <a:lstStyle/>
          <a:p>
            <a:pPr algn="just"/>
            <a:r>
              <a:rPr lang="en-US" sz="1200">
                <a:latin typeface="Calibri" panose="020F0502020204030204" pitchFamily="34" charset="0"/>
                <a:cs typeface="Calibri" panose="020F0502020204030204" pitchFamily="34" charset="0"/>
              </a:rPr>
              <a:t>3. Click OK</a:t>
            </a:r>
            <a:endParaRPr lang="en-AU" sz="1200">
              <a:latin typeface="Calibri" panose="020F0502020204030204" pitchFamily="34" charset="0"/>
              <a:cs typeface="Calibri" panose="020F0502020204030204" pitchFamily="34" charset="0"/>
            </a:endParaRPr>
          </a:p>
        </p:txBody>
      </p:sp>
      <p:pic>
        <p:nvPicPr>
          <p:cNvPr id="17" name="Picture 16">
            <a:extLst>
              <a:ext uri="{FF2B5EF4-FFF2-40B4-BE49-F238E27FC236}">
                <a16:creationId xmlns:a16="http://schemas.microsoft.com/office/drawing/2014/main" id="{D9293801-55A4-473F-BF13-6656B46D8D2A}"/>
              </a:ext>
            </a:extLst>
          </p:cNvPr>
          <p:cNvPicPr>
            <a:picLocks noChangeAspect="1"/>
          </p:cNvPicPr>
          <p:nvPr/>
        </p:nvPicPr>
        <p:blipFill>
          <a:blip r:embed="rId3"/>
          <a:stretch>
            <a:fillRect/>
          </a:stretch>
        </p:blipFill>
        <p:spPr>
          <a:xfrm>
            <a:off x="3041782" y="1049985"/>
            <a:ext cx="2901470" cy="2234391"/>
          </a:xfrm>
          <a:prstGeom prst="rect">
            <a:avLst/>
          </a:prstGeom>
        </p:spPr>
      </p:pic>
      <p:pic>
        <p:nvPicPr>
          <p:cNvPr id="18" name="Picture 17">
            <a:extLst>
              <a:ext uri="{FF2B5EF4-FFF2-40B4-BE49-F238E27FC236}">
                <a16:creationId xmlns:a16="http://schemas.microsoft.com/office/drawing/2014/main" id="{C9D3D624-FDAF-4765-8C18-816000FBF16D}"/>
              </a:ext>
            </a:extLst>
          </p:cNvPr>
          <p:cNvPicPr>
            <a:picLocks noChangeAspect="1"/>
          </p:cNvPicPr>
          <p:nvPr/>
        </p:nvPicPr>
        <p:blipFill>
          <a:blip r:embed="rId4"/>
          <a:stretch>
            <a:fillRect/>
          </a:stretch>
        </p:blipFill>
        <p:spPr>
          <a:xfrm>
            <a:off x="6096000" y="1049985"/>
            <a:ext cx="3662936" cy="2234391"/>
          </a:xfrm>
          <a:prstGeom prst="rect">
            <a:avLst/>
          </a:prstGeom>
        </p:spPr>
      </p:pic>
      <p:sp>
        <p:nvSpPr>
          <p:cNvPr id="19" name="TextBox 18">
            <a:extLst>
              <a:ext uri="{FF2B5EF4-FFF2-40B4-BE49-F238E27FC236}">
                <a16:creationId xmlns:a16="http://schemas.microsoft.com/office/drawing/2014/main" id="{402001B5-9411-4B16-B2C9-5DE5EE15ACB5}"/>
              </a:ext>
            </a:extLst>
          </p:cNvPr>
          <p:cNvSpPr txBox="1"/>
          <p:nvPr/>
        </p:nvSpPr>
        <p:spPr>
          <a:xfrm>
            <a:off x="329950" y="5687954"/>
            <a:ext cx="2487896" cy="276999"/>
          </a:xfrm>
          <a:prstGeom prst="rect">
            <a:avLst/>
          </a:prstGeom>
          <a:noFill/>
          <a:ln w="3175">
            <a:noFill/>
          </a:ln>
        </p:spPr>
        <p:txBody>
          <a:bodyPr wrap="square" rtlCol="0">
            <a:spAutoFit/>
          </a:bodyPr>
          <a:lstStyle/>
          <a:p>
            <a:pPr algn="just"/>
            <a:r>
              <a:rPr lang="en-US" sz="1200">
                <a:latin typeface="Calibri" panose="020F0502020204030204" pitchFamily="34" charset="0"/>
                <a:cs typeface="Calibri" panose="020F0502020204030204" pitchFamily="34" charset="0"/>
              </a:rPr>
              <a:t>4. Click anywhere on the route</a:t>
            </a:r>
            <a:endParaRPr lang="en-AU" sz="1200">
              <a:latin typeface="Calibri" panose="020F0502020204030204" pitchFamily="34" charset="0"/>
              <a:cs typeface="Calibri" panose="020F0502020204030204" pitchFamily="34" charset="0"/>
            </a:endParaRPr>
          </a:p>
        </p:txBody>
      </p:sp>
      <p:sp>
        <p:nvSpPr>
          <p:cNvPr id="20" name="TextBox 19">
            <a:extLst>
              <a:ext uri="{FF2B5EF4-FFF2-40B4-BE49-F238E27FC236}">
                <a16:creationId xmlns:a16="http://schemas.microsoft.com/office/drawing/2014/main" id="{765E5037-534F-44B4-9A24-A9A9A02241B6}"/>
              </a:ext>
            </a:extLst>
          </p:cNvPr>
          <p:cNvSpPr txBox="1"/>
          <p:nvPr/>
        </p:nvSpPr>
        <p:spPr>
          <a:xfrm>
            <a:off x="329950" y="5862748"/>
            <a:ext cx="2487896" cy="276999"/>
          </a:xfrm>
          <a:prstGeom prst="rect">
            <a:avLst/>
          </a:prstGeom>
          <a:noFill/>
          <a:ln w="3175">
            <a:noFill/>
          </a:ln>
        </p:spPr>
        <p:txBody>
          <a:bodyPr wrap="square" rtlCol="0">
            <a:spAutoFit/>
          </a:bodyPr>
          <a:lstStyle/>
          <a:p>
            <a:pPr algn="just"/>
            <a:r>
              <a:rPr lang="en-US" sz="1200">
                <a:latin typeface="Calibri" panose="020F0502020204030204" pitchFamily="34" charset="0"/>
                <a:cs typeface="Calibri" panose="020F0502020204030204" pitchFamily="34" charset="0"/>
              </a:rPr>
              <a:t>5. Save the map</a:t>
            </a:r>
            <a:endParaRPr lang="en-AU" sz="1200">
              <a:latin typeface="Calibri" panose="020F0502020204030204" pitchFamily="34" charset="0"/>
              <a:cs typeface="Calibri" panose="020F0502020204030204" pitchFamily="34" charset="0"/>
            </a:endParaRPr>
          </a:p>
        </p:txBody>
      </p:sp>
      <p:pic>
        <p:nvPicPr>
          <p:cNvPr id="21" name="Picture 20">
            <a:extLst>
              <a:ext uri="{FF2B5EF4-FFF2-40B4-BE49-F238E27FC236}">
                <a16:creationId xmlns:a16="http://schemas.microsoft.com/office/drawing/2014/main" id="{6EA8D8AF-6348-47CB-97CF-9B43AE266DDE}"/>
              </a:ext>
            </a:extLst>
          </p:cNvPr>
          <p:cNvPicPr>
            <a:picLocks noChangeAspect="1"/>
          </p:cNvPicPr>
          <p:nvPr/>
        </p:nvPicPr>
        <p:blipFill>
          <a:blip r:embed="rId5"/>
          <a:stretch>
            <a:fillRect/>
          </a:stretch>
        </p:blipFill>
        <p:spPr>
          <a:xfrm>
            <a:off x="3050766" y="3745114"/>
            <a:ext cx="2893225" cy="1336184"/>
          </a:xfrm>
          <a:prstGeom prst="rect">
            <a:avLst/>
          </a:prstGeom>
        </p:spPr>
      </p:pic>
      <p:pic>
        <p:nvPicPr>
          <p:cNvPr id="23" name="Picture 22">
            <a:extLst>
              <a:ext uri="{FF2B5EF4-FFF2-40B4-BE49-F238E27FC236}">
                <a16:creationId xmlns:a16="http://schemas.microsoft.com/office/drawing/2014/main" id="{6C6A0B33-CC33-429E-90DE-CE49E25561D0}"/>
              </a:ext>
            </a:extLst>
          </p:cNvPr>
          <p:cNvPicPr>
            <a:picLocks noChangeAspect="1"/>
          </p:cNvPicPr>
          <p:nvPr/>
        </p:nvPicPr>
        <p:blipFill>
          <a:blip r:embed="rId6"/>
          <a:stretch>
            <a:fillRect/>
          </a:stretch>
        </p:blipFill>
        <p:spPr>
          <a:xfrm>
            <a:off x="6095748" y="3374092"/>
            <a:ext cx="3356163" cy="1711103"/>
          </a:xfrm>
          <a:prstGeom prst="rect">
            <a:avLst/>
          </a:prstGeom>
        </p:spPr>
      </p:pic>
      <p:pic>
        <p:nvPicPr>
          <p:cNvPr id="24" name="Picture 23">
            <a:extLst>
              <a:ext uri="{FF2B5EF4-FFF2-40B4-BE49-F238E27FC236}">
                <a16:creationId xmlns:a16="http://schemas.microsoft.com/office/drawing/2014/main" id="{07B3B5DF-0C70-42C4-8AD6-A56FA1D726D7}"/>
              </a:ext>
            </a:extLst>
          </p:cNvPr>
          <p:cNvPicPr>
            <a:picLocks noChangeAspect="1"/>
          </p:cNvPicPr>
          <p:nvPr/>
        </p:nvPicPr>
        <p:blipFill>
          <a:blip r:embed="rId7"/>
          <a:stretch>
            <a:fillRect/>
          </a:stretch>
        </p:blipFill>
        <p:spPr>
          <a:xfrm>
            <a:off x="3050766" y="5226163"/>
            <a:ext cx="2600325" cy="523875"/>
          </a:xfrm>
          <a:prstGeom prst="rect">
            <a:avLst/>
          </a:prstGeom>
        </p:spPr>
      </p:pic>
      <p:sp>
        <p:nvSpPr>
          <p:cNvPr id="25" name="TextBox 24">
            <a:extLst>
              <a:ext uri="{FF2B5EF4-FFF2-40B4-BE49-F238E27FC236}">
                <a16:creationId xmlns:a16="http://schemas.microsoft.com/office/drawing/2014/main" id="{6819B772-21E2-4528-A8E8-62986D85C1DA}"/>
              </a:ext>
            </a:extLst>
          </p:cNvPr>
          <p:cNvSpPr txBox="1"/>
          <p:nvPr/>
        </p:nvSpPr>
        <p:spPr>
          <a:xfrm>
            <a:off x="329950" y="6037544"/>
            <a:ext cx="2487896" cy="276999"/>
          </a:xfrm>
          <a:prstGeom prst="rect">
            <a:avLst/>
          </a:prstGeom>
          <a:noFill/>
          <a:ln w="3175">
            <a:noFill/>
          </a:ln>
        </p:spPr>
        <p:txBody>
          <a:bodyPr wrap="square" rtlCol="0">
            <a:spAutoFit/>
          </a:bodyPr>
          <a:lstStyle/>
          <a:p>
            <a:pPr algn="just"/>
            <a:r>
              <a:rPr lang="en-US" sz="1200">
                <a:latin typeface="Calibri" panose="020F0502020204030204" pitchFamily="34" charset="0"/>
                <a:cs typeface="Calibri" panose="020F0502020204030204" pitchFamily="34" charset="0"/>
              </a:rPr>
              <a:t>6. Share the map</a:t>
            </a:r>
            <a:endParaRPr lang="en-AU" sz="1200">
              <a:latin typeface="Calibri" panose="020F0502020204030204" pitchFamily="34" charset="0"/>
              <a:cs typeface="Calibri" panose="020F0502020204030204" pitchFamily="34" charset="0"/>
            </a:endParaRPr>
          </a:p>
        </p:txBody>
      </p:sp>
      <p:pic>
        <p:nvPicPr>
          <p:cNvPr id="26" name="Picture 25">
            <a:extLst>
              <a:ext uri="{FF2B5EF4-FFF2-40B4-BE49-F238E27FC236}">
                <a16:creationId xmlns:a16="http://schemas.microsoft.com/office/drawing/2014/main" id="{AAE05357-DEE8-43D7-B650-6DCED81B859F}"/>
              </a:ext>
            </a:extLst>
          </p:cNvPr>
          <p:cNvPicPr>
            <a:picLocks noChangeAspect="1"/>
          </p:cNvPicPr>
          <p:nvPr/>
        </p:nvPicPr>
        <p:blipFill>
          <a:blip r:embed="rId8"/>
          <a:stretch>
            <a:fillRect/>
          </a:stretch>
        </p:blipFill>
        <p:spPr>
          <a:xfrm>
            <a:off x="9584314" y="3374093"/>
            <a:ext cx="2315352" cy="1707206"/>
          </a:xfrm>
          <a:prstGeom prst="rect">
            <a:avLst/>
          </a:prstGeom>
        </p:spPr>
      </p:pic>
      <p:sp>
        <p:nvSpPr>
          <p:cNvPr id="27" name="Rectangle: Rounded Corners 26">
            <a:extLst>
              <a:ext uri="{FF2B5EF4-FFF2-40B4-BE49-F238E27FC236}">
                <a16:creationId xmlns:a16="http://schemas.microsoft.com/office/drawing/2014/main" id="{B449337A-22EF-451F-A3FD-E52C81C7FF51}"/>
              </a:ext>
            </a:extLst>
          </p:cNvPr>
          <p:cNvSpPr/>
          <p:nvPr/>
        </p:nvSpPr>
        <p:spPr>
          <a:xfrm>
            <a:off x="4284900" y="5934343"/>
            <a:ext cx="3160847" cy="276999"/>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Next: Add Demographic Data</a:t>
            </a:r>
            <a:endParaRPr lang="en-AU"/>
          </a:p>
        </p:txBody>
      </p:sp>
    </p:spTree>
    <p:extLst>
      <p:ext uri="{BB962C8B-B14F-4D97-AF65-F5344CB8AC3E}">
        <p14:creationId xmlns:p14="http://schemas.microsoft.com/office/powerpoint/2010/main" val="2191972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5" presetClass="entr" presetSubtype="0" fill="hold" grpId="0"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2000"/>
                                        <p:tgtEl>
                                          <p:spTgt spid="7"/>
                                        </p:tgtEl>
                                      </p:cBhvr>
                                    </p:animEffect>
                                    <p:anim calcmode="lin" valueType="num">
                                      <p:cBhvr>
                                        <p:cTn id="15" dur="2000" fill="hold"/>
                                        <p:tgtEl>
                                          <p:spTgt spid="7"/>
                                        </p:tgtEl>
                                        <p:attrNameLst>
                                          <p:attrName>ppt_w</p:attrName>
                                        </p:attrNameLst>
                                      </p:cBhvr>
                                      <p:tavLst>
                                        <p:tav tm="0" fmla="#ppt_w*sin(2.5*pi*$)">
                                          <p:val>
                                            <p:fltVal val="0"/>
                                          </p:val>
                                        </p:tav>
                                        <p:tav tm="100000">
                                          <p:val>
                                            <p:fltVal val="1"/>
                                          </p:val>
                                        </p:tav>
                                      </p:tavLst>
                                    </p:anim>
                                    <p:anim calcmode="lin" valueType="num">
                                      <p:cBhvr>
                                        <p:cTn id="16" dur="2000" fill="hold"/>
                                        <p:tgtEl>
                                          <p:spTgt spid="7"/>
                                        </p:tgtEl>
                                        <p:attrNameLst>
                                          <p:attrName>ppt_h</p:attrName>
                                        </p:attrNameLst>
                                      </p:cBhvr>
                                      <p:tavLst>
                                        <p:tav tm="0">
                                          <p:val>
                                            <p:strVal val="#ppt_h"/>
                                          </p:val>
                                        </p:tav>
                                        <p:tav tm="100000">
                                          <p:val>
                                            <p:strVal val="#ppt_h"/>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1000"/>
                                        <p:tgtEl>
                                          <p:spTgt spid="15"/>
                                        </p:tgtEl>
                                      </p:cBhvr>
                                    </p:animEffect>
                                    <p:anim calcmode="lin" valueType="num">
                                      <p:cBhvr>
                                        <p:cTn id="22" dur="1000" fill="hold"/>
                                        <p:tgtEl>
                                          <p:spTgt spid="15"/>
                                        </p:tgtEl>
                                        <p:attrNameLst>
                                          <p:attrName>ppt_x</p:attrName>
                                        </p:attrNameLst>
                                      </p:cBhvr>
                                      <p:tavLst>
                                        <p:tav tm="0">
                                          <p:val>
                                            <p:strVal val="#ppt_x"/>
                                          </p:val>
                                        </p:tav>
                                        <p:tav tm="100000">
                                          <p:val>
                                            <p:strVal val="#ppt_x"/>
                                          </p:val>
                                        </p:tav>
                                      </p:tavLst>
                                    </p:anim>
                                    <p:anim calcmode="lin" valueType="num">
                                      <p:cBhvr>
                                        <p:cTn id="23"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5" presetClass="entr" presetSubtype="0" fill="hold" grpId="0" nodeType="click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2000"/>
                                        <p:tgtEl>
                                          <p:spTgt spid="12"/>
                                        </p:tgtEl>
                                      </p:cBhvr>
                                    </p:animEffect>
                                    <p:anim calcmode="lin" valueType="num">
                                      <p:cBhvr>
                                        <p:cTn id="29" dur="2000" fill="hold"/>
                                        <p:tgtEl>
                                          <p:spTgt spid="12"/>
                                        </p:tgtEl>
                                        <p:attrNameLst>
                                          <p:attrName>ppt_w</p:attrName>
                                        </p:attrNameLst>
                                      </p:cBhvr>
                                      <p:tavLst>
                                        <p:tav tm="0" fmla="#ppt_w*sin(2.5*pi*$)">
                                          <p:val>
                                            <p:fltVal val="0"/>
                                          </p:val>
                                        </p:tav>
                                        <p:tav tm="100000">
                                          <p:val>
                                            <p:fltVal val="1"/>
                                          </p:val>
                                        </p:tav>
                                      </p:tavLst>
                                    </p:anim>
                                    <p:anim calcmode="lin" valueType="num">
                                      <p:cBhvr>
                                        <p:cTn id="30" dur="2000" fill="hold"/>
                                        <p:tgtEl>
                                          <p:spTgt spid="12"/>
                                        </p:tgtEl>
                                        <p:attrNameLst>
                                          <p:attrName>ppt_h</p:attrName>
                                        </p:attrNameLst>
                                      </p:cBhvr>
                                      <p:tavLst>
                                        <p:tav tm="0">
                                          <p:val>
                                            <p:strVal val="#ppt_h"/>
                                          </p:val>
                                        </p:tav>
                                        <p:tav tm="100000">
                                          <p:val>
                                            <p:strVal val="#ppt_h"/>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fade">
                                      <p:cBhvr>
                                        <p:cTn id="35" dur="1000"/>
                                        <p:tgtEl>
                                          <p:spTgt spid="16"/>
                                        </p:tgtEl>
                                      </p:cBhvr>
                                    </p:animEffect>
                                    <p:anim calcmode="lin" valueType="num">
                                      <p:cBhvr>
                                        <p:cTn id="36" dur="1000" fill="hold"/>
                                        <p:tgtEl>
                                          <p:spTgt spid="16"/>
                                        </p:tgtEl>
                                        <p:attrNameLst>
                                          <p:attrName>ppt_x</p:attrName>
                                        </p:attrNameLst>
                                      </p:cBhvr>
                                      <p:tavLst>
                                        <p:tav tm="0">
                                          <p:val>
                                            <p:strVal val="#ppt_x"/>
                                          </p:val>
                                        </p:tav>
                                        <p:tav tm="100000">
                                          <p:val>
                                            <p:strVal val="#ppt_x"/>
                                          </p:val>
                                        </p:tav>
                                      </p:tavLst>
                                    </p:anim>
                                    <p:anim calcmode="lin" valueType="num">
                                      <p:cBhvr>
                                        <p:cTn id="37"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5" presetClass="entr" presetSubtype="0" fill="hold" grpId="0" nodeType="click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2000"/>
                                        <p:tgtEl>
                                          <p:spTgt spid="13"/>
                                        </p:tgtEl>
                                      </p:cBhvr>
                                    </p:animEffect>
                                    <p:anim calcmode="lin" valueType="num">
                                      <p:cBhvr>
                                        <p:cTn id="43" dur="2000" fill="hold"/>
                                        <p:tgtEl>
                                          <p:spTgt spid="13"/>
                                        </p:tgtEl>
                                        <p:attrNameLst>
                                          <p:attrName>ppt_w</p:attrName>
                                        </p:attrNameLst>
                                      </p:cBhvr>
                                      <p:tavLst>
                                        <p:tav tm="0" fmla="#ppt_w*sin(2.5*pi*$)">
                                          <p:val>
                                            <p:fltVal val="0"/>
                                          </p:val>
                                        </p:tav>
                                        <p:tav tm="100000">
                                          <p:val>
                                            <p:fltVal val="1"/>
                                          </p:val>
                                        </p:tav>
                                      </p:tavLst>
                                    </p:anim>
                                    <p:anim calcmode="lin" valueType="num">
                                      <p:cBhvr>
                                        <p:cTn id="44" dur="2000" fill="hold"/>
                                        <p:tgtEl>
                                          <p:spTgt spid="13"/>
                                        </p:tgtEl>
                                        <p:attrNameLst>
                                          <p:attrName>ppt_h</p:attrName>
                                        </p:attrNameLst>
                                      </p:cBhvr>
                                      <p:tavLst>
                                        <p:tav tm="0">
                                          <p:val>
                                            <p:strVal val="#ppt_h"/>
                                          </p:val>
                                        </p:tav>
                                        <p:tav tm="100000">
                                          <p:val>
                                            <p:strVal val="#ppt_h"/>
                                          </p:val>
                                        </p:tav>
                                      </p:tavLst>
                                    </p:anim>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17"/>
                                        </p:tgtEl>
                                        <p:attrNameLst>
                                          <p:attrName>style.visibility</p:attrName>
                                        </p:attrNameLst>
                                      </p:cBhvr>
                                      <p:to>
                                        <p:strVal val="visible"/>
                                      </p:to>
                                    </p:set>
                                    <p:animEffect transition="in" filter="fade">
                                      <p:cBhvr>
                                        <p:cTn id="49" dur="500"/>
                                        <p:tgtEl>
                                          <p:spTgt spid="17"/>
                                        </p:tgtEl>
                                      </p:cBhvr>
                                    </p:animEffect>
                                  </p:childTnLst>
                                </p:cTn>
                              </p:par>
                            </p:childTnLst>
                          </p:cTn>
                        </p:par>
                      </p:childTnLst>
                    </p:cTn>
                  </p:par>
                  <p:par>
                    <p:cTn id="50" fill="hold">
                      <p:stCondLst>
                        <p:cond delay="indefinite"/>
                      </p:stCondLst>
                      <p:childTnLst>
                        <p:par>
                          <p:cTn id="51" fill="hold">
                            <p:stCondLst>
                              <p:cond delay="0"/>
                            </p:stCondLst>
                            <p:childTnLst>
                              <p:par>
                                <p:cTn id="52" presetID="42" presetClass="entr" presetSubtype="0" fill="hold" grpId="0" nodeType="clickEffect">
                                  <p:stCondLst>
                                    <p:cond delay="0"/>
                                  </p:stCondLst>
                                  <p:childTnLst>
                                    <p:set>
                                      <p:cBhvr>
                                        <p:cTn id="53" dur="1" fill="hold">
                                          <p:stCondLst>
                                            <p:cond delay="0"/>
                                          </p:stCondLst>
                                        </p:cTn>
                                        <p:tgtEl>
                                          <p:spTgt spid="19"/>
                                        </p:tgtEl>
                                        <p:attrNameLst>
                                          <p:attrName>style.visibility</p:attrName>
                                        </p:attrNameLst>
                                      </p:cBhvr>
                                      <p:to>
                                        <p:strVal val="visible"/>
                                      </p:to>
                                    </p:set>
                                    <p:animEffect transition="in" filter="fade">
                                      <p:cBhvr>
                                        <p:cTn id="54" dur="1000"/>
                                        <p:tgtEl>
                                          <p:spTgt spid="19"/>
                                        </p:tgtEl>
                                      </p:cBhvr>
                                    </p:animEffect>
                                    <p:anim calcmode="lin" valueType="num">
                                      <p:cBhvr>
                                        <p:cTn id="55" dur="1000" fill="hold"/>
                                        <p:tgtEl>
                                          <p:spTgt spid="19"/>
                                        </p:tgtEl>
                                        <p:attrNameLst>
                                          <p:attrName>ppt_x</p:attrName>
                                        </p:attrNameLst>
                                      </p:cBhvr>
                                      <p:tavLst>
                                        <p:tav tm="0">
                                          <p:val>
                                            <p:strVal val="#ppt_x"/>
                                          </p:val>
                                        </p:tav>
                                        <p:tav tm="100000">
                                          <p:val>
                                            <p:strVal val="#ppt_x"/>
                                          </p:val>
                                        </p:tav>
                                      </p:tavLst>
                                    </p:anim>
                                    <p:anim calcmode="lin" valueType="num">
                                      <p:cBhvr>
                                        <p:cTn id="56"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18"/>
                                        </p:tgtEl>
                                        <p:attrNameLst>
                                          <p:attrName>style.visibility</p:attrName>
                                        </p:attrNameLst>
                                      </p:cBhvr>
                                      <p:to>
                                        <p:strVal val="visible"/>
                                      </p:to>
                                    </p:set>
                                    <p:animEffect transition="in" filter="fade">
                                      <p:cBhvr>
                                        <p:cTn id="61" dur="500"/>
                                        <p:tgtEl>
                                          <p:spTgt spid="18"/>
                                        </p:tgtEl>
                                      </p:cBhvr>
                                    </p:animEffect>
                                  </p:childTnLst>
                                </p:cTn>
                              </p:par>
                            </p:childTnLst>
                          </p:cTn>
                        </p:par>
                      </p:childTnLst>
                    </p:cTn>
                  </p:par>
                  <p:par>
                    <p:cTn id="62" fill="hold">
                      <p:stCondLst>
                        <p:cond delay="indefinite"/>
                      </p:stCondLst>
                      <p:childTnLst>
                        <p:par>
                          <p:cTn id="63" fill="hold">
                            <p:stCondLst>
                              <p:cond delay="0"/>
                            </p:stCondLst>
                            <p:childTnLst>
                              <p:par>
                                <p:cTn id="64" presetID="2" presetClass="entr" presetSubtype="4" fill="hold" grpId="0" nodeType="clickEffect">
                                  <p:stCondLst>
                                    <p:cond delay="0"/>
                                  </p:stCondLst>
                                  <p:childTnLst>
                                    <p:set>
                                      <p:cBhvr>
                                        <p:cTn id="65" dur="1" fill="hold">
                                          <p:stCondLst>
                                            <p:cond delay="0"/>
                                          </p:stCondLst>
                                        </p:cTn>
                                        <p:tgtEl>
                                          <p:spTgt spid="20"/>
                                        </p:tgtEl>
                                        <p:attrNameLst>
                                          <p:attrName>style.visibility</p:attrName>
                                        </p:attrNameLst>
                                      </p:cBhvr>
                                      <p:to>
                                        <p:strVal val="visible"/>
                                      </p:to>
                                    </p:set>
                                    <p:anim calcmode="lin" valueType="num">
                                      <p:cBhvr additive="base">
                                        <p:cTn id="66" dur="500" fill="hold"/>
                                        <p:tgtEl>
                                          <p:spTgt spid="20"/>
                                        </p:tgtEl>
                                        <p:attrNameLst>
                                          <p:attrName>ppt_x</p:attrName>
                                        </p:attrNameLst>
                                      </p:cBhvr>
                                      <p:tavLst>
                                        <p:tav tm="0">
                                          <p:val>
                                            <p:strVal val="#ppt_x"/>
                                          </p:val>
                                        </p:tav>
                                        <p:tav tm="100000">
                                          <p:val>
                                            <p:strVal val="#ppt_x"/>
                                          </p:val>
                                        </p:tav>
                                      </p:tavLst>
                                    </p:anim>
                                    <p:anim calcmode="lin" valueType="num">
                                      <p:cBhvr additive="base">
                                        <p:cTn id="67"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21"/>
                                        </p:tgtEl>
                                        <p:attrNameLst>
                                          <p:attrName>style.visibility</p:attrName>
                                        </p:attrNameLst>
                                      </p:cBhvr>
                                      <p:to>
                                        <p:strVal val="visible"/>
                                      </p:to>
                                    </p:set>
                                    <p:animEffect transition="in" filter="fade">
                                      <p:cBhvr>
                                        <p:cTn id="72" dur="500"/>
                                        <p:tgtEl>
                                          <p:spTgt spid="21"/>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23"/>
                                        </p:tgtEl>
                                        <p:attrNameLst>
                                          <p:attrName>style.visibility</p:attrName>
                                        </p:attrNameLst>
                                      </p:cBhvr>
                                      <p:to>
                                        <p:strVal val="visible"/>
                                      </p:to>
                                    </p:set>
                                    <p:animEffect transition="in" filter="fade">
                                      <p:cBhvr>
                                        <p:cTn id="77" dur="500"/>
                                        <p:tgtEl>
                                          <p:spTgt spid="23"/>
                                        </p:tgtEl>
                                      </p:cBhvr>
                                    </p:animEffect>
                                  </p:childTnLst>
                                </p:cTn>
                              </p:par>
                            </p:childTnLst>
                          </p:cTn>
                        </p:par>
                      </p:childTnLst>
                    </p:cTn>
                  </p:par>
                  <p:par>
                    <p:cTn id="78" fill="hold">
                      <p:stCondLst>
                        <p:cond delay="indefinite"/>
                      </p:stCondLst>
                      <p:childTnLst>
                        <p:par>
                          <p:cTn id="79" fill="hold">
                            <p:stCondLst>
                              <p:cond delay="0"/>
                            </p:stCondLst>
                            <p:childTnLst>
                              <p:par>
                                <p:cTn id="80" presetID="42" presetClass="entr" presetSubtype="0" fill="hold" grpId="0" nodeType="clickEffect">
                                  <p:stCondLst>
                                    <p:cond delay="0"/>
                                  </p:stCondLst>
                                  <p:childTnLst>
                                    <p:set>
                                      <p:cBhvr>
                                        <p:cTn id="81" dur="1" fill="hold">
                                          <p:stCondLst>
                                            <p:cond delay="0"/>
                                          </p:stCondLst>
                                        </p:cTn>
                                        <p:tgtEl>
                                          <p:spTgt spid="25"/>
                                        </p:tgtEl>
                                        <p:attrNameLst>
                                          <p:attrName>style.visibility</p:attrName>
                                        </p:attrNameLst>
                                      </p:cBhvr>
                                      <p:to>
                                        <p:strVal val="visible"/>
                                      </p:to>
                                    </p:set>
                                    <p:animEffect transition="in" filter="fade">
                                      <p:cBhvr>
                                        <p:cTn id="82" dur="1000"/>
                                        <p:tgtEl>
                                          <p:spTgt spid="25"/>
                                        </p:tgtEl>
                                      </p:cBhvr>
                                    </p:animEffect>
                                    <p:anim calcmode="lin" valueType="num">
                                      <p:cBhvr>
                                        <p:cTn id="83" dur="1000" fill="hold"/>
                                        <p:tgtEl>
                                          <p:spTgt spid="25"/>
                                        </p:tgtEl>
                                        <p:attrNameLst>
                                          <p:attrName>ppt_x</p:attrName>
                                        </p:attrNameLst>
                                      </p:cBhvr>
                                      <p:tavLst>
                                        <p:tav tm="0">
                                          <p:val>
                                            <p:strVal val="#ppt_x"/>
                                          </p:val>
                                        </p:tav>
                                        <p:tav tm="100000">
                                          <p:val>
                                            <p:strVal val="#ppt_x"/>
                                          </p:val>
                                        </p:tav>
                                      </p:tavLst>
                                    </p:anim>
                                    <p:anim calcmode="lin" valueType="num">
                                      <p:cBhvr>
                                        <p:cTn id="84"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nodeType="clickEffect">
                                  <p:stCondLst>
                                    <p:cond delay="0"/>
                                  </p:stCondLst>
                                  <p:childTnLst>
                                    <p:set>
                                      <p:cBhvr>
                                        <p:cTn id="88" dur="1" fill="hold">
                                          <p:stCondLst>
                                            <p:cond delay="0"/>
                                          </p:stCondLst>
                                        </p:cTn>
                                        <p:tgtEl>
                                          <p:spTgt spid="24"/>
                                        </p:tgtEl>
                                        <p:attrNameLst>
                                          <p:attrName>style.visibility</p:attrName>
                                        </p:attrNameLst>
                                      </p:cBhvr>
                                      <p:to>
                                        <p:strVal val="visible"/>
                                      </p:to>
                                    </p:set>
                                    <p:animEffect transition="in" filter="fade">
                                      <p:cBhvr>
                                        <p:cTn id="89" dur="500"/>
                                        <p:tgtEl>
                                          <p:spTgt spid="24"/>
                                        </p:tgtEl>
                                      </p:cBhvr>
                                    </p:animEffect>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nodeType="clickEffect">
                                  <p:stCondLst>
                                    <p:cond delay="0"/>
                                  </p:stCondLst>
                                  <p:childTnLst>
                                    <p:set>
                                      <p:cBhvr>
                                        <p:cTn id="93" dur="1" fill="hold">
                                          <p:stCondLst>
                                            <p:cond delay="0"/>
                                          </p:stCondLst>
                                        </p:cTn>
                                        <p:tgtEl>
                                          <p:spTgt spid="26"/>
                                        </p:tgtEl>
                                        <p:attrNameLst>
                                          <p:attrName>style.visibility</p:attrName>
                                        </p:attrNameLst>
                                      </p:cBhvr>
                                      <p:to>
                                        <p:strVal val="visible"/>
                                      </p:to>
                                    </p:set>
                                    <p:animEffect transition="in" filter="fade">
                                      <p:cBhvr>
                                        <p:cTn id="94" dur="500"/>
                                        <p:tgtEl>
                                          <p:spTgt spid="26"/>
                                        </p:tgtEl>
                                      </p:cBhvr>
                                    </p:animEffect>
                                  </p:childTnLst>
                                </p:cTn>
                              </p:par>
                            </p:childTnLst>
                          </p:cTn>
                        </p:par>
                      </p:childTnLst>
                    </p:cTn>
                  </p:par>
                  <p:par>
                    <p:cTn id="95" fill="hold">
                      <p:stCondLst>
                        <p:cond delay="indefinite"/>
                      </p:stCondLst>
                      <p:childTnLst>
                        <p:par>
                          <p:cTn id="96" fill="hold">
                            <p:stCondLst>
                              <p:cond delay="0"/>
                            </p:stCondLst>
                            <p:childTnLst>
                              <p:par>
                                <p:cTn id="97" presetID="14" presetClass="entr" presetSubtype="10" fill="hold" grpId="0" nodeType="clickEffect">
                                  <p:stCondLst>
                                    <p:cond delay="0"/>
                                  </p:stCondLst>
                                  <p:childTnLst>
                                    <p:set>
                                      <p:cBhvr>
                                        <p:cTn id="98" dur="1" fill="hold">
                                          <p:stCondLst>
                                            <p:cond delay="0"/>
                                          </p:stCondLst>
                                        </p:cTn>
                                        <p:tgtEl>
                                          <p:spTgt spid="27"/>
                                        </p:tgtEl>
                                        <p:attrNameLst>
                                          <p:attrName>style.visibility</p:attrName>
                                        </p:attrNameLst>
                                      </p:cBhvr>
                                      <p:to>
                                        <p:strVal val="visible"/>
                                      </p:to>
                                    </p:set>
                                    <p:animEffect transition="in" filter="randombar(horizontal)">
                                      <p:cBhvr>
                                        <p:cTn id="99"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2" grpId="0" animBg="1"/>
      <p:bldP spid="13" grpId="0" animBg="1"/>
      <p:bldP spid="14" grpId="0"/>
      <p:bldP spid="15" grpId="0"/>
      <p:bldP spid="16" grpId="0"/>
      <p:bldP spid="19" grpId="0"/>
      <p:bldP spid="20" grpId="0"/>
      <p:bldP spid="25" grpId="0"/>
      <p:bldP spid="2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7812F1-A7A9-4F20-B1E2-C06045445494}"/>
              </a:ext>
            </a:extLst>
          </p:cNvPr>
          <p:cNvSpPr>
            <a:spLocks noGrp="1"/>
          </p:cNvSpPr>
          <p:nvPr>
            <p:ph type="sldNum" sz="quarter" idx="12"/>
          </p:nvPr>
        </p:nvSpPr>
        <p:spPr/>
        <p:txBody>
          <a:bodyPr/>
          <a:lstStyle/>
          <a:p>
            <a:fld id="{6D22F896-40B5-4ADD-8801-0D06FADFA095}" type="slidenum">
              <a:rPr lang="en-US" smtClean="0"/>
              <a:t>7</a:t>
            </a:fld>
            <a:endParaRPr lang="en-US" dirty="0"/>
          </a:p>
        </p:txBody>
      </p:sp>
      <p:sp>
        <p:nvSpPr>
          <p:cNvPr id="5" name="TextBox 4">
            <a:extLst>
              <a:ext uri="{FF2B5EF4-FFF2-40B4-BE49-F238E27FC236}">
                <a16:creationId xmlns:a16="http://schemas.microsoft.com/office/drawing/2014/main" id="{408940FC-B8EF-47A1-9295-DEEFD687F3A0}"/>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Title</a:t>
            </a:r>
          </a:p>
        </p:txBody>
      </p:sp>
    </p:spTree>
    <p:extLst>
      <p:ext uri="{BB962C8B-B14F-4D97-AF65-F5344CB8AC3E}">
        <p14:creationId xmlns:p14="http://schemas.microsoft.com/office/powerpoint/2010/main" val="15895849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7812F1-A7A9-4F20-B1E2-C06045445494}"/>
              </a:ext>
            </a:extLst>
          </p:cNvPr>
          <p:cNvSpPr>
            <a:spLocks noGrp="1"/>
          </p:cNvSpPr>
          <p:nvPr>
            <p:ph type="sldNum" sz="quarter" idx="12"/>
          </p:nvPr>
        </p:nvSpPr>
        <p:spPr/>
        <p:txBody>
          <a:bodyPr/>
          <a:lstStyle/>
          <a:p>
            <a:fld id="{6D22F896-40B5-4ADD-8801-0D06FADFA095}" type="slidenum">
              <a:rPr lang="en-US" smtClean="0"/>
              <a:t>8</a:t>
            </a:fld>
            <a:endParaRPr lang="en-US" dirty="0"/>
          </a:p>
        </p:txBody>
      </p:sp>
      <p:sp>
        <p:nvSpPr>
          <p:cNvPr id="5" name="TextBox 4">
            <a:extLst>
              <a:ext uri="{FF2B5EF4-FFF2-40B4-BE49-F238E27FC236}">
                <a16:creationId xmlns:a16="http://schemas.microsoft.com/office/drawing/2014/main" id="{408940FC-B8EF-47A1-9295-DEEFD687F3A0}"/>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Title</a:t>
            </a:r>
          </a:p>
        </p:txBody>
      </p:sp>
    </p:spTree>
    <p:extLst>
      <p:ext uri="{BB962C8B-B14F-4D97-AF65-F5344CB8AC3E}">
        <p14:creationId xmlns:p14="http://schemas.microsoft.com/office/powerpoint/2010/main" val="21506199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7812F1-A7A9-4F20-B1E2-C06045445494}"/>
              </a:ext>
            </a:extLst>
          </p:cNvPr>
          <p:cNvSpPr>
            <a:spLocks noGrp="1"/>
          </p:cNvSpPr>
          <p:nvPr>
            <p:ph type="sldNum" sz="quarter" idx="12"/>
          </p:nvPr>
        </p:nvSpPr>
        <p:spPr/>
        <p:txBody>
          <a:bodyPr/>
          <a:lstStyle/>
          <a:p>
            <a:fld id="{6D22F896-40B5-4ADD-8801-0D06FADFA095}" type="slidenum">
              <a:rPr lang="en-US" smtClean="0"/>
              <a:t>9</a:t>
            </a:fld>
            <a:endParaRPr lang="en-US" dirty="0"/>
          </a:p>
        </p:txBody>
      </p:sp>
      <p:sp>
        <p:nvSpPr>
          <p:cNvPr id="5" name="TextBox 4">
            <a:extLst>
              <a:ext uri="{FF2B5EF4-FFF2-40B4-BE49-F238E27FC236}">
                <a16:creationId xmlns:a16="http://schemas.microsoft.com/office/drawing/2014/main" id="{408940FC-B8EF-47A1-9295-DEEFD687F3A0}"/>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Title</a:t>
            </a:r>
          </a:p>
        </p:txBody>
      </p:sp>
    </p:spTree>
    <p:extLst>
      <p:ext uri="{BB962C8B-B14F-4D97-AF65-F5344CB8AC3E}">
        <p14:creationId xmlns:p14="http://schemas.microsoft.com/office/powerpoint/2010/main" val="241157657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0.5|10.3|5.2|4.1|5"/>
</p:tagLst>
</file>

<file path=ppt/tags/tag2.xml><?xml version="1.0" encoding="utf-8"?>
<p:tagLst xmlns:a="http://schemas.openxmlformats.org/drawingml/2006/main" xmlns:r="http://schemas.openxmlformats.org/officeDocument/2006/relationships" xmlns:p="http://schemas.openxmlformats.org/presentationml/2006/main">
  <p:tag name="TIMING" val="|8|5.1|3.6|5.7|5.5|5|4.4|4.8|6.7"/>
</p:tagLst>
</file>

<file path=ppt/tags/tag3.xml><?xml version="1.0" encoding="utf-8"?>
<p:tagLst xmlns:a="http://schemas.openxmlformats.org/drawingml/2006/main" xmlns:r="http://schemas.openxmlformats.org/officeDocument/2006/relationships" xmlns:p="http://schemas.openxmlformats.org/presentationml/2006/main">
  <p:tag name="TIMING" val="|3.5|2.9|3.5|2.1|2.8|1.7|1.3|4.3|4.3|1.4|3.6|1.9|4.5|2.8|3.9|3.4|5.4|4.1"/>
</p:tagLst>
</file>

<file path=ppt/tags/tag4.xml><?xml version="1.0" encoding="utf-8"?>
<p:tagLst xmlns:a="http://schemas.openxmlformats.org/drawingml/2006/main" xmlns:r="http://schemas.openxmlformats.org/officeDocument/2006/relationships" xmlns:p="http://schemas.openxmlformats.org/presentationml/2006/main">
  <p:tag name="TIMING" val="|4.7|1.6|3.1|1.5|1.3|2.7|1|3.1|2.8|1.5|2.7|1.7|1.8|3.7|4.4|0.8|4.1|1.6|1.1|3.9"/>
</p:tagLst>
</file>

<file path=ppt/theme/theme1.xml><?xml version="1.0" encoding="utf-8"?>
<a:theme xmlns:a="http://schemas.openxmlformats.org/drawingml/2006/main" name="Droplet">
  <a:themeElements>
    <a:clrScheme name="Droplet">
      <a:dk1>
        <a:sysClr val="windowText" lastClr="000000"/>
      </a:dk1>
      <a:lt1>
        <a:sysClr val="window" lastClr="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130000"/>
                <a:satMod val="150000"/>
                <a:lumMod val="112000"/>
              </a:schemeClr>
            </a:gs>
            <a:gs pos="100000">
              <a:schemeClr val="phClr">
                <a:shade val="92000"/>
                <a:satMod val="140000"/>
                <a:lumMod val="110000"/>
              </a:schemeClr>
            </a:gs>
          </a:gsLst>
          <a:lin ang="5400000" scaled="0"/>
        </a:gradFill>
      </a:bgFillStyleLst>
    </a:fmtScheme>
  </a:themeElements>
  <a:objectDefaults>
    <a:txDef>
      <a:spPr>
        <a:noFill/>
        <a:ln w="3175">
          <a:solidFill>
            <a:schemeClr val="tx1"/>
          </a:solidFill>
        </a:ln>
      </a:spPr>
      <a:bodyPr wrap="square" rtlCol="0">
        <a:spAutoFit/>
      </a:bodyPr>
      <a:lstStyle>
        <a:defPPr algn="just">
          <a:defRPr sz="1200" smtClean="0">
            <a:latin typeface="Calibri" panose="020F0502020204030204" pitchFamily="34" charset="0"/>
            <a:cs typeface="Calibri" panose="020F0502020204030204" pitchFamily="34" charset="0"/>
          </a:defRPr>
        </a:defPPr>
      </a:lstStyle>
    </a:txDef>
  </a:objectDefaults>
  <a:extraClrSchemeLst/>
  <a:extLst>
    <a:ext uri="{05A4C25C-085E-4340-85A3-A5531E510DB2}">
      <thm15:themeFamily xmlns:thm15="http://schemas.microsoft.com/office/thememl/2012/main" name="Presentation3" id="{3AF4D9E3-E1C9-40B3-8E0C-096B21B3D0C0}" vid="{48EA457E-F5DB-4C1D-B085-B6F3525955CD}"/>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3" id="{3AF4D9E3-E1C9-40B3-8E0C-096B21B3D0C0}" vid="{5EB82708-1EBF-40DE-9190-11AC785AE6DE}"/>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NCI_Template</Template>
  <TotalTime>221</TotalTime>
  <Words>475</Words>
  <Application>Microsoft Office PowerPoint</Application>
  <PresentationFormat>Widescreen</PresentationFormat>
  <Paragraphs>60</Paragraphs>
  <Slides>10</Slides>
  <Notes>0</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10</vt:i4>
      </vt:variant>
    </vt:vector>
  </HeadingPairs>
  <TitlesOfParts>
    <vt:vector size="17" baseType="lpstr">
      <vt:lpstr>Arial</vt:lpstr>
      <vt:lpstr>Calibri</vt:lpstr>
      <vt:lpstr>Calibri Light</vt:lpstr>
      <vt:lpstr>Tw Cen MT</vt:lpstr>
      <vt:lpstr>ヒラギノ角ゴ Pro W3</vt:lpstr>
      <vt:lpstr>Droplet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Acknowledgements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Arapaut Sivaprasad</dc:creator>
  <cp:lastModifiedBy>Arapaut Sivaprasad</cp:lastModifiedBy>
  <cp:revision>34</cp:revision>
  <dcterms:created xsi:type="dcterms:W3CDTF">2019-01-07T22:49:58Z</dcterms:created>
  <dcterms:modified xsi:type="dcterms:W3CDTF">2019-01-08T02:31:43Z</dcterms:modified>
</cp:coreProperties>
</file>